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21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24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22.xml"/>
  <Override ContentType="application/vnd.openxmlformats-officedocument.presentationml.slide+xml" PartName="/ppt/slides/slide1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3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70" r:id="rId5"/>
    <p:sldMasterId id="2147483671" r:id="rId6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8"/>
    <p:sldId id="267" r:id="rId19"/>
    <p:sldId id="268" r:id="rId20"/>
    <p:sldId id="269" r:id="rId21"/>
    <p:sldId id="270" r:id="rId22"/>
    <p:sldId id="271" r:id="rId23"/>
    <p:sldId id="272" r:id="rId24"/>
    <p:sldId id="273" r:id="rId25"/>
    <p:sldId id="274" r:id="rId26"/>
    <p:sldId id="275" r:id="rId27"/>
    <p:sldId id="276" r:id="rId28"/>
    <p:sldId id="277" r:id="rId29"/>
    <p:sldId id="278" r:id="rId30"/>
    <p:sldId id="279" r:id="rId31"/>
  </p:sldIdLst>
  <p:sldSz cy="5143500" cx="9144000"/>
  <p:notesSz cx="6858000" cy="9144000"/>
  <p:embeddedFontLst>
    <p:embeddedFont>
      <p:font typeface="Poppins"/>
      <p:regular r:id="rId32"/>
      <p:bold r:id="rId33"/>
      <p:italic r:id="rId34"/>
      <p:boldItalic r:id="rId35"/>
    </p:embeddedFont>
    <p:embeddedFont>
      <p:font typeface="Lato"/>
      <p:regular r:id="rId36"/>
      <p:bold r:id="rId37"/>
      <p:italic r:id="rId38"/>
      <p:boldItalic r:id="rId39"/>
    </p:embeddedFont>
    <p:embeddedFont>
      <p:font typeface="Helvetica Neue"/>
      <p:regular r:id="rId40"/>
      <p:bold r:id="rId41"/>
      <p:italic r:id="rId42"/>
      <p:boldItalic r:id="rId43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38D6289E-A108-43DF-8C3C-24A44537EF44}">
  <a:tblStyle styleId="{38D6289E-A108-43DF-8C3C-24A44537EF44}" styleName="Table_0">
    <a:wholeTbl>
      <a:tcTxStyle b="off" i="off">
        <a:font>
          <a:latin typeface="Calibri"/>
          <a:ea typeface="Calibri"/>
          <a:cs typeface="Calibri"/>
        </a:font>
        <a:schemeClr val="dk1"/>
      </a:tcTxStyle>
      <a:tcStyle>
        <a:tcBdr>
          <a:left>
            <a:ln cap="flat" cmpd="sng" w="9525">
              <a:solidFill>
                <a:srgbClr val="000000">
                  <a:alpha val="0"/>
                </a:srgbClr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000000">
                  <a:alpha val="0"/>
                </a:srgbClr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000000">
                  <a:alpha val="0"/>
                </a:srgbClr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000000">
                  <a:alpha val="0"/>
                </a:srgbClr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000000">
                  <a:alpha val="0"/>
                </a:srgbClr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000000">
                  <a:alpha val="0"/>
                </a:srgbClr>
              </a:solidFill>
              <a:prstDash val="solid"/>
              <a:round/>
              <a:headEnd len="sm" w="sm" type="none"/>
              <a:tailEnd len="sm" w="sm" type="none"/>
            </a:ln>
          </a:insideV>
        </a:tcBdr>
        <a:fill>
          <a:solidFill>
            <a:srgbClr val="E8EBF5"/>
          </a:solidFill>
        </a:fill>
      </a:tcStyle>
    </a:wholeTbl>
    <a:band1H>
      <a:tcTxStyle b="off" i="off"/>
      <a:tcStyle>
        <a:fill>
          <a:solidFill>
            <a:srgbClr val="CDD4EA"/>
          </a:solidFill>
        </a:fill>
      </a:tcStyle>
    </a:band1H>
    <a:band2H>
      <a:tcTxStyle b="off" i="off"/>
    </a:band2H>
    <a:band1V>
      <a:tcTxStyle b="off" i="off"/>
      <a:tcStyle>
        <a:fill>
          <a:solidFill>
            <a:srgbClr val="CDD4EA"/>
          </a:solidFill>
        </a:fill>
      </a:tcStyle>
    </a:band1V>
    <a:band2V>
      <a:tcTxStyle b="off" i="off"/>
    </a:band2V>
    <a:lastCol>
      <a:tcTxStyle b="on" i="off"/>
    </a:lastCol>
    <a:firstCol>
      <a:tcTxStyle b="on" i="off"/>
    </a:firstCol>
    <a:lastRow>
      <a:tcTxStyle b="on" i="off"/>
      <a:tcStyle>
        <a:tcBdr>
          <a:top>
            <a:ln cap="flat" cmpd="sng" w="508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top>
        </a:tcBdr>
        <a:fill>
          <a:solidFill>
            <a:srgbClr val="E8EBF5"/>
          </a:solidFill>
        </a:fill>
      </a:tcStyle>
    </a:lastRow>
    <a:seCell>
      <a:tcTxStyle b="off" i="off"/>
    </a:seCell>
    <a:swCell>
      <a:tcTxStyle b="off" i="off"/>
    </a:swCell>
    <a:firstRow>
      <a:tcTxStyle b="on" i="off">
        <a:font>
          <a:latin typeface="Calibri"/>
          <a:ea typeface="Calibri"/>
          <a:cs typeface="Calibri"/>
        </a:font>
        <a:schemeClr val="lt1"/>
      </a:tcTxStyle>
      <a:tcStyle>
        <a:fill>
          <a:solidFill>
            <a:schemeClr val="accent2"/>
          </a:solidFill>
        </a:fill>
      </a:tcStyle>
    </a:firstRow>
    <a:neCell>
      <a:tcTxStyle b="off" i="off"/>
    </a:neCell>
    <a:nwCell>
      <a:tcTxStyle b="off" i="off"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40" Type="http://schemas.openxmlformats.org/officeDocument/2006/relationships/font" Target="fonts/HelveticaNeue-regular.fntdata"/><Relationship Id="rId20" Type="http://schemas.openxmlformats.org/officeDocument/2006/relationships/slide" Target="slides/slide13.xml"/><Relationship Id="rId42" Type="http://schemas.openxmlformats.org/officeDocument/2006/relationships/font" Target="fonts/HelveticaNeue-italic.fntdata"/><Relationship Id="rId41" Type="http://schemas.openxmlformats.org/officeDocument/2006/relationships/font" Target="fonts/HelveticaNeue-bold.fntdata"/><Relationship Id="rId22" Type="http://schemas.openxmlformats.org/officeDocument/2006/relationships/slide" Target="slides/slide15.xml"/><Relationship Id="rId21" Type="http://schemas.openxmlformats.org/officeDocument/2006/relationships/slide" Target="slides/slide14.xml"/><Relationship Id="rId43" Type="http://schemas.openxmlformats.org/officeDocument/2006/relationships/font" Target="fonts/HelveticaNeue-boldItalic.fntdata"/><Relationship Id="rId24" Type="http://schemas.openxmlformats.org/officeDocument/2006/relationships/slide" Target="slides/slide17.xml"/><Relationship Id="rId23" Type="http://schemas.openxmlformats.org/officeDocument/2006/relationships/slide" Target="slides/slide16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2.xml"/><Relationship Id="rId26" Type="http://schemas.openxmlformats.org/officeDocument/2006/relationships/slide" Target="slides/slide19.xml"/><Relationship Id="rId25" Type="http://schemas.openxmlformats.org/officeDocument/2006/relationships/slide" Target="slides/slide18.xml"/><Relationship Id="rId28" Type="http://schemas.openxmlformats.org/officeDocument/2006/relationships/slide" Target="slides/slide21.xml"/><Relationship Id="rId27" Type="http://schemas.openxmlformats.org/officeDocument/2006/relationships/slide" Target="slides/slide20.xml"/><Relationship Id="rId5" Type="http://schemas.openxmlformats.org/officeDocument/2006/relationships/slideMaster" Target="slideMasters/slideMaster1.xml"/><Relationship Id="rId6" Type="http://schemas.openxmlformats.org/officeDocument/2006/relationships/slideMaster" Target="slideMasters/slideMaster2.xml"/><Relationship Id="rId29" Type="http://schemas.openxmlformats.org/officeDocument/2006/relationships/slide" Target="slides/slide22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31" Type="http://schemas.openxmlformats.org/officeDocument/2006/relationships/slide" Target="slides/slide24.xml"/><Relationship Id="rId30" Type="http://schemas.openxmlformats.org/officeDocument/2006/relationships/slide" Target="slides/slide23.xml"/><Relationship Id="rId11" Type="http://schemas.openxmlformats.org/officeDocument/2006/relationships/slide" Target="slides/slide4.xml"/><Relationship Id="rId33" Type="http://schemas.openxmlformats.org/officeDocument/2006/relationships/font" Target="fonts/Poppins-bold.fntdata"/><Relationship Id="rId10" Type="http://schemas.openxmlformats.org/officeDocument/2006/relationships/slide" Target="slides/slide3.xml"/><Relationship Id="rId32" Type="http://schemas.openxmlformats.org/officeDocument/2006/relationships/font" Target="fonts/Poppins-regular.fntdata"/><Relationship Id="rId13" Type="http://schemas.openxmlformats.org/officeDocument/2006/relationships/slide" Target="slides/slide6.xml"/><Relationship Id="rId35" Type="http://schemas.openxmlformats.org/officeDocument/2006/relationships/font" Target="fonts/Poppins-boldItalic.fntdata"/><Relationship Id="rId12" Type="http://schemas.openxmlformats.org/officeDocument/2006/relationships/slide" Target="slides/slide5.xml"/><Relationship Id="rId34" Type="http://schemas.openxmlformats.org/officeDocument/2006/relationships/font" Target="fonts/Poppins-italic.fntdata"/><Relationship Id="rId15" Type="http://schemas.openxmlformats.org/officeDocument/2006/relationships/slide" Target="slides/slide8.xml"/><Relationship Id="rId37" Type="http://schemas.openxmlformats.org/officeDocument/2006/relationships/font" Target="fonts/Lato-bold.fntdata"/><Relationship Id="rId14" Type="http://schemas.openxmlformats.org/officeDocument/2006/relationships/slide" Target="slides/slide7.xml"/><Relationship Id="rId36" Type="http://schemas.openxmlformats.org/officeDocument/2006/relationships/font" Target="fonts/Lato-regular.fntdata"/><Relationship Id="rId17" Type="http://schemas.openxmlformats.org/officeDocument/2006/relationships/slide" Target="slides/slide10.xml"/><Relationship Id="rId39" Type="http://schemas.openxmlformats.org/officeDocument/2006/relationships/font" Target="fonts/Lato-boldItalic.fntdata"/><Relationship Id="rId16" Type="http://schemas.openxmlformats.org/officeDocument/2006/relationships/slide" Target="slides/slide9.xml"/><Relationship Id="rId38" Type="http://schemas.openxmlformats.org/officeDocument/2006/relationships/font" Target="fonts/Lato-italic.fntdata"/><Relationship Id="rId19" Type="http://schemas.openxmlformats.org/officeDocument/2006/relationships/slide" Target="slides/slide12.xml"/><Relationship Id="rId18" Type="http://schemas.openxmlformats.org/officeDocument/2006/relationships/slide" Target="slides/slide11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g2f19c3e510e_1_75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27" name="Google Shape;127;g2f19c3e510e_1_7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7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g2f19c3e510e_1_158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89" name="Google Shape;189;g2f19c3e510e_1_15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2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g2f19c3e510e_1_164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94" name="Google Shape;194;g2f19c3e510e_1_16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8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Google Shape;199;g2f19c3e510e_1_17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00" name="Google Shape;200;g2f19c3e510e_1_17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4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g2f19c3e510e_1_180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06" name="Google Shape;206;g2f19c3e510e_1_18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0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Google Shape;211;g2f19c3e510e_1_188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12" name="Google Shape;212;g2f19c3e510e_1_18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6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Google Shape;217;g2f19c3e510e_1_196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18" name="Google Shape;218;g2f19c3e510e_1_19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2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Google Shape;223;g2f19c3e510e_1_204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24" name="Google Shape;224;g2f19c3e510e_1_20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7" name="Shape 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Google Shape;228;g2f19c3e510e_1_210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29" name="Google Shape;229;g2f19c3e510e_1_21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4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Google Shape;235;g2f19c3e510e_1_219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36" name="Google Shape;236;g2f19c3e510e_1_21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1" name="Shape 2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Google Shape;242;g2f19c3e510e_1_228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43" name="Google Shape;243;g2f19c3e510e_1_22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g2f19c3e510e_1_84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34" name="Google Shape;134;g2f19c3e510e_1_8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8" name="Shape 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Google Shape;249;g2f19c3e510e_1_237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50" name="Google Shape;250;g2f19c3e510e_1_23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3" name="Shape 2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Google Shape;254;g2f19c3e510e_1_24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55" name="Google Shape;255;g2f19c3e510e_1_243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56" name="Google Shape;256;g2f19c3e510e_1_243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0" name="Shape 2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" name="Google Shape;261;g2f19c3e510e_1_25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62" name="Google Shape;262;g2f19c3e510e_1_253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63" name="Google Shape;263;g2f19c3e510e_1_253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7" name="Shape 2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Google Shape;268;g2f19c3e510e_1_26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69" name="Google Shape;269;g2f19c3e510e_1_263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70" name="Google Shape;270;g2f19c3e510e_1_263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4" name="Shape 2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" name="Google Shape;275;g2f19c3e510e_1_27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76" name="Google Shape;276;g2f19c3e510e_1_273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77" name="Google Shape;277;g2f19c3e510e_1_273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g2f19c3e510e_1_93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41" name="Google Shape;141;g2f19c3e510e_1_9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g2f19c3e510e_1_103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49" name="Google Shape;149;g2f19c3e510e_1_10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g2f19c3e510e_1_11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56" name="Google Shape;156;g2f19c3e510e_1_11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9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g2f19c3e510e_1_11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61" name="Google Shape;161;g2f19c3e510e_1_118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62" name="Google Shape;162;g2f19c3e510e_1_118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6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g2f19c3e510e_1_12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68" name="Google Shape;168;g2f19c3e510e_1_128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69" name="Google Shape;169;g2f19c3e510e_1_128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3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g2f19c3e510e_1_13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75" name="Google Shape;175;g2f19c3e510e_1_138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76" name="Google Shape;176;g2f19c3e510e_1_138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0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g2f19c3e510e_1_14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82" name="Google Shape;182;g2f19c3e510e_1_148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83" name="Google Shape;183;g2f19c3e510e_1_148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14"/>
          <p:cNvSpPr txBox="1"/>
          <p:nvPr>
            <p:ph type="ctrTitle"/>
          </p:nvPr>
        </p:nvSpPr>
        <p:spPr>
          <a:xfrm>
            <a:off x="1143000" y="841772"/>
            <a:ext cx="6858000" cy="17907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Calibri"/>
              <a:buNone/>
              <a:defRPr sz="45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58" name="Google Shape;58;p14"/>
          <p:cNvSpPr txBox="1"/>
          <p:nvPr>
            <p:ph idx="1" type="subTitle"/>
          </p:nvPr>
        </p:nvSpPr>
        <p:spPr>
          <a:xfrm>
            <a:off x="1143000" y="2701528"/>
            <a:ext cx="6858000" cy="1241821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lv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1pPr>
            <a:lvl2pPr lvl="1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/>
            </a:lvl2pPr>
            <a:lvl3pPr lvl="2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3pPr>
            <a:lvl4pPr lvl="3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4pPr>
            <a:lvl5pPr lvl="4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5pPr>
            <a:lvl6pPr lvl="5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6pPr>
            <a:lvl7pPr lvl="6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7pPr>
            <a:lvl8pPr lvl="7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8pPr>
            <a:lvl9pPr lvl="8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9pPr>
          </a:lstStyle>
          <a:p/>
        </p:txBody>
      </p:sp>
      <p:sp>
        <p:nvSpPr>
          <p:cNvPr id="59" name="Google Shape;59;p14"/>
          <p:cNvSpPr txBox="1"/>
          <p:nvPr>
            <p:ph idx="10" type="dt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60" name="Google Shape;60;p14"/>
          <p:cNvSpPr txBox="1"/>
          <p:nvPr>
            <p:ph idx="11" type="ftr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61" name="Google Shape;61;p14"/>
          <p:cNvSpPr txBox="1"/>
          <p:nvPr>
            <p:ph idx="12" type="sldNum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5"/>
          <p:cNvSpPr txBox="1"/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64" name="Google Shape;64;p15"/>
          <p:cNvSpPr txBox="1"/>
          <p:nvPr>
            <p:ph idx="1" type="body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317500" lvl="0" marL="4572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1pPr>
            <a:lvl2pPr indent="-317500" lvl="1" marL="914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2pPr>
            <a:lvl3pPr indent="-3175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indent="-31750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indent="-31750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65" name="Google Shape;65;p15"/>
          <p:cNvSpPr txBox="1"/>
          <p:nvPr>
            <p:ph idx="10" type="dt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66" name="Google Shape;66;p15"/>
          <p:cNvSpPr txBox="1"/>
          <p:nvPr>
            <p:ph idx="11" type="ftr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67" name="Google Shape;67;p15"/>
          <p:cNvSpPr txBox="1"/>
          <p:nvPr>
            <p:ph idx="12" type="sldNum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6"/>
          <p:cNvSpPr txBox="1"/>
          <p:nvPr>
            <p:ph type="title"/>
          </p:nvPr>
        </p:nvSpPr>
        <p:spPr>
          <a:xfrm>
            <a:off x="623888" y="1282304"/>
            <a:ext cx="7886700" cy="2139553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Calibri"/>
              <a:buNone/>
              <a:defRPr sz="45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70" name="Google Shape;70;p16"/>
          <p:cNvSpPr txBox="1"/>
          <p:nvPr>
            <p:ph idx="1" type="body"/>
          </p:nvPr>
        </p:nvSpPr>
        <p:spPr>
          <a:xfrm>
            <a:off x="623888" y="3442097"/>
            <a:ext cx="7886700" cy="112514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500"/>
              <a:buNone/>
              <a:defRPr sz="15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71" name="Google Shape;71;p16"/>
          <p:cNvSpPr txBox="1"/>
          <p:nvPr>
            <p:ph idx="10" type="dt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72" name="Google Shape;72;p16"/>
          <p:cNvSpPr txBox="1"/>
          <p:nvPr>
            <p:ph idx="11" type="ftr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73" name="Google Shape;73;p16"/>
          <p:cNvSpPr txBox="1"/>
          <p:nvPr>
            <p:ph idx="12" type="sldNum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7"/>
          <p:cNvSpPr txBox="1"/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76" name="Google Shape;76;p17"/>
          <p:cNvSpPr txBox="1"/>
          <p:nvPr>
            <p:ph idx="1" type="body"/>
          </p:nvPr>
        </p:nvSpPr>
        <p:spPr>
          <a:xfrm>
            <a:off x="628650" y="1369219"/>
            <a:ext cx="3886200" cy="3263504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317500" lvl="0" marL="4572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1pPr>
            <a:lvl2pPr indent="-317500" lvl="1" marL="914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2pPr>
            <a:lvl3pPr indent="-3175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indent="-31750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indent="-31750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77" name="Google Shape;77;p17"/>
          <p:cNvSpPr txBox="1"/>
          <p:nvPr>
            <p:ph idx="2" type="body"/>
          </p:nvPr>
        </p:nvSpPr>
        <p:spPr>
          <a:xfrm>
            <a:off x="4629150" y="1369219"/>
            <a:ext cx="3886200" cy="3263504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317500" lvl="0" marL="4572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1pPr>
            <a:lvl2pPr indent="-317500" lvl="1" marL="914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2pPr>
            <a:lvl3pPr indent="-3175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indent="-31750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indent="-31750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78" name="Google Shape;78;p17"/>
          <p:cNvSpPr txBox="1"/>
          <p:nvPr>
            <p:ph idx="10" type="dt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79" name="Google Shape;79;p17"/>
          <p:cNvSpPr txBox="1"/>
          <p:nvPr>
            <p:ph idx="11" type="ftr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80" name="Google Shape;80;p17"/>
          <p:cNvSpPr txBox="1"/>
          <p:nvPr>
            <p:ph idx="12" type="sldNum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18"/>
          <p:cNvSpPr txBox="1"/>
          <p:nvPr>
            <p:ph type="title"/>
          </p:nvPr>
        </p:nvSpPr>
        <p:spPr>
          <a:xfrm>
            <a:off x="629841" y="273844"/>
            <a:ext cx="7886700" cy="994172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83" name="Google Shape;83;p18"/>
          <p:cNvSpPr txBox="1"/>
          <p:nvPr>
            <p:ph idx="1" type="body"/>
          </p:nvPr>
        </p:nvSpPr>
        <p:spPr>
          <a:xfrm>
            <a:off x="629841" y="1260872"/>
            <a:ext cx="3868340" cy="617934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1pPr>
            <a:lvl2pPr indent="-228600" lvl="1" marL="914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b="1" sz="1500"/>
            </a:lvl2pPr>
            <a:lvl3pPr indent="-2286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b="1" sz="1400"/>
            </a:lvl3pPr>
            <a:lvl4pPr indent="-22860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4pPr>
            <a:lvl5pPr indent="-22860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5pPr>
            <a:lvl6pPr indent="-2286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6pPr>
            <a:lvl7pPr indent="-2286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7pPr>
            <a:lvl8pPr indent="-2286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8pPr>
            <a:lvl9pPr indent="-22860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9pPr>
          </a:lstStyle>
          <a:p/>
        </p:txBody>
      </p:sp>
      <p:sp>
        <p:nvSpPr>
          <p:cNvPr id="84" name="Google Shape;84;p18"/>
          <p:cNvSpPr txBox="1"/>
          <p:nvPr>
            <p:ph idx="2" type="body"/>
          </p:nvPr>
        </p:nvSpPr>
        <p:spPr>
          <a:xfrm>
            <a:off x="629841" y="1878806"/>
            <a:ext cx="3868340" cy="2763441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317500" lvl="0" marL="4572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1pPr>
            <a:lvl2pPr indent="-317500" lvl="1" marL="914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2pPr>
            <a:lvl3pPr indent="-3175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indent="-31750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indent="-31750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85" name="Google Shape;85;p18"/>
          <p:cNvSpPr txBox="1"/>
          <p:nvPr>
            <p:ph idx="3" type="body"/>
          </p:nvPr>
        </p:nvSpPr>
        <p:spPr>
          <a:xfrm>
            <a:off x="4629150" y="1260872"/>
            <a:ext cx="3887391" cy="617934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1pPr>
            <a:lvl2pPr indent="-228600" lvl="1" marL="914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b="1" sz="1500"/>
            </a:lvl2pPr>
            <a:lvl3pPr indent="-2286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b="1" sz="1400"/>
            </a:lvl3pPr>
            <a:lvl4pPr indent="-22860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4pPr>
            <a:lvl5pPr indent="-22860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5pPr>
            <a:lvl6pPr indent="-2286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6pPr>
            <a:lvl7pPr indent="-2286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7pPr>
            <a:lvl8pPr indent="-2286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8pPr>
            <a:lvl9pPr indent="-22860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9pPr>
          </a:lstStyle>
          <a:p/>
        </p:txBody>
      </p:sp>
      <p:sp>
        <p:nvSpPr>
          <p:cNvPr id="86" name="Google Shape;86;p18"/>
          <p:cNvSpPr txBox="1"/>
          <p:nvPr>
            <p:ph idx="4" type="body"/>
          </p:nvPr>
        </p:nvSpPr>
        <p:spPr>
          <a:xfrm>
            <a:off x="4629150" y="1878806"/>
            <a:ext cx="3887391" cy="2763441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317500" lvl="0" marL="4572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1pPr>
            <a:lvl2pPr indent="-317500" lvl="1" marL="914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2pPr>
            <a:lvl3pPr indent="-3175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indent="-31750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indent="-31750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87" name="Google Shape;87;p18"/>
          <p:cNvSpPr txBox="1"/>
          <p:nvPr>
            <p:ph idx="10" type="dt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88" name="Google Shape;88;p18"/>
          <p:cNvSpPr txBox="1"/>
          <p:nvPr>
            <p:ph idx="11" type="ftr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89" name="Google Shape;89;p18"/>
          <p:cNvSpPr txBox="1"/>
          <p:nvPr>
            <p:ph idx="12" type="sldNum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19"/>
          <p:cNvSpPr txBox="1"/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92" name="Google Shape;92;p19"/>
          <p:cNvSpPr txBox="1"/>
          <p:nvPr>
            <p:ph idx="10" type="dt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93" name="Google Shape;93;p19"/>
          <p:cNvSpPr txBox="1"/>
          <p:nvPr>
            <p:ph idx="11" type="ftr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94" name="Google Shape;94;p19"/>
          <p:cNvSpPr txBox="1"/>
          <p:nvPr>
            <p:ph idx="12" type="sldNum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20"/>
          <p:cNvSpPr txBox="1"/>
          <p:nvPr>
            <p:ph idx="10" type="dt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97" name="Google Shape;97;p20"/>
          <p:cNvSpPr txBox="1"/>
          <p:nvPr>
            <p:ph idx="11" type="ftr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98" name="Google Shape;98;p20"/>
          <p:cNvSpPr txBox="1"/>
          <p:nvPr>
            <p:ph idx="12" type="sldNum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21"/>
          <p:cNvSpPr txBox="1"/>
          <p:nvPr>
            <p:ph type="title"/>
          </p:nvPr>
        </p:nvSpPr>
        <p:spPr>
          <a:xfrm>
            <a:off x="629841" y="342900"/>
            <a:ext cx="2949178" cy="120015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sz="2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01" name="Google Shape;101;p21"/>
          <p:cNvSpPr txBox="1"/>
          <p:nvPr>
            <p:ph idx="1" type="body"/>
          </p:nvPr>
        </p:nvSpPr>
        <p:spPr>
          <a:xfrm>
            <a:off x="3887391" y="740569"/>
            <a:ext cx="4629150" cy="3655219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381000" lvl="0" marL="4572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indent="-361950" lvl="1" marL="914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100"/>
              <a:buChar char="•"/>
              <a:defRPr sz="2100"/>
            </a:lvl2pPr>
            <a:lvl3pPr indent="-3429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indent="-32385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4pPr>
            <a:lvl5pPr indent="-32385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5pPr>
            <a:lvl6pPr indent="-32385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6pPr>
            <a:lvl7pPr indent="-32385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7pPr>
            <a:lvl8pPr indent="-32385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8pPr>
            <a:lvl9pPr indent="-32385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9pPr>
          </a:lstStyle>
          <a:p/>
        </p:txBody>
      </p:sp>
      <p:sp>
        <p:nvSpPr>
          <p:cNvPr id="102" name="Google Shape;102;p21"/>
          <p:cNvSpPr txBox="1"/>
          <p:nvPr>
            <p:ph idx="2" type="body"/>
          </p:nvPr>
        </p:nvSpPr>
        <p:spPr>
          <a:xfrm>
            <a:off x="629841" y="1543050"/>
            <a:ext cx="2949178" cy="2858691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1pPr>
            <a:lvl2pPr indent="-228600" lvl="1" marL="914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2pPr>
            <a:lvl3pPr indent="-2286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3pPr>
            <a:lvl4pPr indent="-22860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4pPr>
            <a:lvl5pPr indent="-22860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5pPr>
            <a:lvl6pPr indent="-2286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6pPr>
            <a:lvl7pPr indent="-2286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7pPr>
            <a:lvl8pPr indent="-2286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8pPr>
            <a:lvl9pPr indent="-22860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9pPr>
          </a:lstStyle>
          <a:p/>
        </p:txBody>
      </p:sp>
      <p:sp>
        <p:nvSpPr>
          <p:cNvPr id="103" name="Google Shape;103;p21"/>
          <p:cNvSpPr txBox="1"/>
          <p:nvPr>
            <p:ph idx="10" type="dt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04" name="Google Shape;104;p21"/>
          <p:cNvSpPr txBox="1"/>
          <p:nvPr>
            <p:ph idx="11" type="ftr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05" name="Google Shape;105;p21"/>
          <p:cNvSpPr txBox="1"/>
          <p:nvPr>
            <p:ph idx="12" type="sldNum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22"/>
          <p:cNvSpPr txBox="1"/>
          <p:nvPr>
            <p:ph type="title"/>
          </p:nvPr>
        </p:nvSpPr>
        <p:spPr>
          <a:xfrm>
            <a:off x="629841" y="342900"/>
            <a:ext cx="2949178" cy="120015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sz="2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08" name="Google Shape;108;p22"/>
          <p:cNvSpPr/>
          <p:nvPr>
            <p:ph idx="2" type="pic"/>
          </p:nvPr>
        </p:nvSpPr>
        <p:spPr>
          <a:xfrm>
            <a:off x="3887391" y="740569"/>
            <a:ext cx="4629150" cy="3655219"/>
          </a:xfrm>
          <a:prstGeom prst="rect">
            <a:avLst/>
          </a:prstGeom>
          <a:noFill/>
          <a:ln>
            <a:noFill/>
          </a:ln>
        </p:spPr>
      </p:sp>
      <p:sp>
        <p:nvSpPr>
          <p:cNvPr id="109" name="Google Shape;109;p22"/>
          <p:cNvSpPr txBox="1"/>
          <p:nvPr>
            <p:ph idx="1" type="body"/>
          </p:nvPr>
        </p:nvSpPr>
        <p:spPr>
          <a:xfrm>
            <a:off x="629841" y="1543050"/>
            <a:ext cx="2949178" cy="2858691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1pPr>
            <a:lvl2pPr indent="-228600" lvl="1" marL="914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2pPr>
            <a:lvl3pPr indent="-2286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3pPr>
            <a:lvl4pPr indent="-22860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4pPr>
            <a:lvl5pPr indent="-22860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5pPr>
            <a:lvl6pPr indent="-2286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6pPr>
            <a:lvl7pPr indent="-2286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7pPr>
            <a:lvl8pPr indent="-2286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8pPr>
            <a:lvl9pPr indent="-22860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9pPr>
          </a:lstStyle>
          <a:p/>
        </p:txBody>
      </p:sp>
      <p:sp>
        <p:nvSpPr>
          <p:cNvPr id="110" name="Google Shape;110;p22"/>
          <p:cNvSpPr txBox="1"/>
          <p:nvPr>
            <p:ph idx="10" type="dt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11" name="Google Shape;111;p22"/>
          <p:cNvSpPr txBox="1"/>
          <p:nvPr>
            <p:ph idx="11" type="ftr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12" name="Google Shape;112;p22"/>
          <p:cNvSpPr txBox="1"/>
          <p:nvPr>
            <p:ph idx="12" type="sldNum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23"/>
          <p:cNvSpPr txBox="1"/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15" name="Google Shape;115;p23"/>
          <p:cNvSpPr txBox="1"/>
          <p:nvPr>
            <p:ph idx="1" type="body"/>
          </p:nvPr>
        </p:nvSpPr>
        <p:spPr>
          <a:xfrm rot="5400000">
            <a:off x="2940248" y="-942379"/>
            <a:ext cx="3263504" cy="7886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317500" lvl="0" marL="4572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1pPr>
            <a:lvl2pPr indent="-317500" lvl="1" marL="914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2pPr>
            <a:lvl3pPr indent="-3175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indent="-31750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indent="-31750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116" name="Google Shape;116;p23"/>
          <p:cNvSpPr txBox="1"/>
          <p:nvPr>
            <p:ph idx="10" type="dt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17" name="Google Shape;117;p23"/>
          <p:cNvSpPr txBox="1"/>
          <p:nvPr>
            <p:ph idx="11" type="ftr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18" name="Google Shape;118;p23"/>
          <p:cNvSpPr txBox="1"/>
          <p:nvPr>
            <p:ph idx="12" type="sldNum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24"/>
          <p:cNvSpPr txBox="1"/>
          <p:nvPr>
            <p:ph type="title"/>
          </p:nvPr>
        </p:nvSpPr>
        <p:spPr>
          <a:xfrm rot="5400000">
            <a:off x="5350073" y="1467445"/>
            <a:ext cx="4358879" cy="1971675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21" name="Google Shape;121;p24"/>
          <p:cNvSpPr txBox="1"/>
          <p:nvPr>
            <p:ph idx="1" type="body"/>
          </p:nvPr>
        </p:nvSpPr>
        <p:spPr>
          <a:xfrm rot="5400000">
            <a:off x="1349573" y="-447080"/>
            <a:ext cx="4358879" cy="5800725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317500" lvl="0" marL="4572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1pPr>
            <a:lvl2pPr indent="-317500" lvl="1" marL="914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2pPr>
            <a:lvl3pPr indent="-3175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indent="-31750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indent="-31750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122" name="Google Shape;122;p24"/>
          <p:cNvSpPr txBox="1"/>
          <p:nvPr>
            <p:ph idx="10" type="dt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23" name="Google Shape;123;p24"/>
          <p:cNvSpPr txBox="1"/>
          <p:nvPr>
            <p:ph idx="11" type="ftr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24" name="Google Shape;124;p24"/>
          <p:cNvSpPr txBox="1"/>
          <p:nvPr>
            <p:ph idx="12" type="sldNum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/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2" name="Google Shape;52;p13"/>
          <p:cNvSpPr txBox="1"/>
          <p:nvPr>
            <p:ph idx="1" type="body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361950" lvl="0" marL="4572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3" name="Google Shape;53;p13"/>
          <p:cNvSpPr txBox="1"/>
          <p:nvPr>
            <p:ph idx="10" type="dt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4" name="Google Shape;54;p13"/>
          <p:cNvSpPr txBox="1"/>
          <p:nvPr>
            <p:ph idx="11" type="ftr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5" name="Google Shape;55;p13"/>
          <p:cNvSpPr txBox="1"/>
          <p:nvPr>
            <p:ph idx="12" type="sldNum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1.xml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2.xml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3.xml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4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3E9E7"/>
        </a:solidFill>
      </p:bgPr>
    </p:bg>
    <p:spTree>
      <p:nvGrpSpPr>
        <p:cNvPr id="128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25"/>
          <p:cNvSpPr txBox="1"/>
          <p:nvPr>
            <p:ph type="ctrTitle"/>
          </p:nvPr>
        </p:nvSpPr>
        <p:spPr>
          <a:xfrm>
            <a:off x="1151363" y="778738"/>
            <a:ext cx="6858000" cy="17907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100"/>
              <a:buFont typeface="Helvetica Neue"/>
              <a:buNone/>
            </a:pPr>
            <a:r>
              <a:rPr b="1" lang="en" sz="4100">
                <a:solidFill>
                  <a:srgbClr val="141D10"/>
                </a:solidFill>
                <a:latin typeface="Poppins"/>
                <a:ea typeface="Poppins"/>
                <a:cs typeface="Poppins"/>
                <a:sym typeface="Poppins"/>
              </a:rPr>
              <a:t>Company Name’s Marketing Strategy</a:t>
            </a:r>
            <a:endParaRPr b="1" sz="4100">
              <a:solidFill>
                <a:srgbClr val="141D10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130" name="Google Shape;130;p25"/>
          <p:cNvSpPr txBox="1"/>
          <p:nvPr>
            <p:ph idx="1" type="subTitle"/>
          </p:nvPr>
        </p:nvSpPr>
        <p:spPr>
          <a:xfrm>
            <a:off x="0" y="2796314"/>
            <a:ext cx="9144000" cy="370633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None/>
            </a:pPr>
            <a:r>
              <a:rPr i="1" lang="en" sz="1500">
                <a:solidFill>
                  <a:srgbClr val="141D10"/>
                </a:solidFill>
                <a:latin typeface="Lato"/>
                <a:ea typeface="Lato"/>
                <a:cs typeface="Lato"/>
                <a:sym typeface="Lato"/>
              </a:rPr>
              <a:t>Presented by {Insert your name}</a:t>
            </a:r>
            <a:endParaRPr i="1" sz="1500">
              <a:solidFill>
                <a:srgbClr val="141D10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31" name="Google Shape;131;p25"/>
          <p:cNvSpPr txBox="1"/>
          <p:nvPr/>
        </p:nvSpPr>
        <p:spPr>
          <a:xfrm>
            <a:off x="0" y="4443904"/>
            <a:ext cx="9144000" cy="370633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"/>
              <a:buFont typeface="Arial"/>
              <a:buNone/>
            </a:pPr>
            <a:r>
              <a:rPr i="0" lang="en" sz="800" u="none" cap="none" strike="noStrike">
                <a:solidFill>
                  <a:srgbClr val="141D10"/>
                </a:solidFill>
                <a:latin typeface="Lato"/>
                <a:ea typeface="Lato"/>
                <a:cs typeface="Lato"/>
                <a:sym typeface="Lato"/>
              </a:rPr>
              <a:t>INSERT YOUR COMPANY LOGO HERE</a:t>
            </a:r>
            <a:endParaRPr i="0" sz="800" u="none" cap="none" strike="noStrike">
              <a:solidFill>
                <a:srgbClr val="141D10"/>
              </a:solidFill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0A7C7"/>
        </a:solidFill>
      </p:bgPr>
    </p:bg>
    <p:spTree>
      <p:nvGrpSpPr>
        <p:cNvPr id="190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p34"/>
          <p:cNvSpPr txBox="1"/>
          <p:nvPr/>
        </p:nvSpPr>
        <p:spPr>
          <a:xfrm>
            <a:off x="1143000" y="1112889"/>
            <a:ext cx="6858000" cy="1790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100"/>
              <a:buFont typeface="Helvetica Neue"/>
              <a:buNone/>
            </a:pPr>
            <a:r>
              <a:rPr b="1" i="0" lang="en" sz="4100" u="none" cap="none" strike="noStrike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rPr>
              <a:t>Our Target Audience</a:t>
            </a:r>
            <a:endParaRPr i="0" sz="1100" u="none" cap="none" strike="noStrike">
              <a:solidFill>
                <a:srgbClr val="000000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100"/>
              <a:buFont typeface="Helvetica Neue"/>
              <a:buNone/>
            </a:pPr>
            <a:r>
              <a:rPr b="1" i="0" lang="en" sz="4100" u="none" cap="none" strike="noStrike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rPr>
              <a:t>And Persona</a:t>
            </a:r>
            <a:endParaRPr b="1" i="0" sz="4100" u="none" cap="none" strike="noStrike">
              <a:solidFill>
                <a:schemeClr val="lt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0A7C7"/>
        </a:solidFill>
      </p:bgPr>
    </p:bg>
    <p:spTree>
      <p:nvGrpSpPr>
        <p:cNvPr id="195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Google Shape;196;p35"/>
          <p:cNvSpPr txBox="1"/>
          <p:nvPr/>
        </p:nvSpPr>
        <p:spPr>
          <a:xfrm>
            <a:off x="551985" y="568658"/>
            <a:ext cx="8686800" cy="370633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Arial"/>
              <a:buNone/>
            </a:pPr>
            <a:r>
              <a:rPr b="1" i="0" lang="en" sz="3000" u="none" cap="none" strike="noStrike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rPr>
              <a:t>Target Audience Statement</a:t>
            </a:r>
            <a:endParaRPr b="1" i="0" sz="3000" u="none" cap="none" strike="noStrike">
              <a:solidFill>
                <a:schemeClr val="lt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197" name="Google Shape;197;p35"/>
          <p:cNvSpPr txBox="1"/>
          <p:nvPr/>
        </p:nvSpPr>
        <p:spPr>
          <a:xfrm>
            <a:off x="1583473" y="1825026"/>
            <a:ext cx="5977200" cy="13929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i="0" lang="en" sz="2400" u="none" cap="none" strike="noStrik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{Insert your company} creates content to attract {insert target audience} so they can {insert desired outcome} better. </a:t>
            </a:r>
            <a:br>
              <a:rPr i="0" lang="en" sz="1400" u="none" cap="none" strike="noStrik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</a:br>
            <a:endParaRPr i="0" sz="1400" u="none" cap="none" strike="noStrike">
              <a:solidFill>
                <a:schemeClr val="lt1"/>
              </a:solidFill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0A7C7"/>
        </a:solidFill>
      </p:bgPr>
    </p:bg>
    <p:spTree>
      <p:nvGrpSpPr>
        <p:cNvPr id="20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Google Shape;202;p36"/>
          <p:cNvSpPr txBox="1"/>
          <p:nvPr/>
        </p:nvSpPr>
        <p:spPr>
          <a:xfrm>
            <a:off x="551985" y="568658"/>
            <a:ext cx="8686800" cy="370633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Arial"/>
              <a:buNone/>
            </a:pPr>
            <a:r>
              <a:rPr b="1" i="0" lang="en" sz="3000" u="none" cap="none" strike="noStrike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rPr>
              <a:t>Basics</a:t>
            </a:r>
            <a:endParaRPr b="1" i="0" sz="3000" u="none" cap="none" strike="noStrike">
              <a:solidFill>
                <a:schemeClr val="lt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203" name="Google Shape;203;p36"/>
          <p:cNvSpPr txBox="1"/>
          <p:nvPr/>
        </p:nvSpPr>
        <p:spPr>
          <a:xfrm>
            <a:off x="1465486" y="1715171"/>
            <a:ext cx="5977200" cy="23628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i="0" lang="en" sz="1800" u="none" cap="none" strike="noStrik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Persona name:</a:t>
            </a:r>
            <a:endParaRPr i="0" sz="1100" u="none" cap="none" strike="noStrike">
              <a:solidFill>
                <a:srgbClr val="000000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i="0" lang="en" sz="1800" u="none" cap="none" strike="noStrik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Job title:</a:t>
            </a:r>
            <a:endParaRPr i="0" sz="1100" u="none" cap="none" strike="noStrike">
              <a:solidFill>
                <a:srgbClr val="000000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i="0" lang="en" sz="1800" u="none" cap="none" strike="noStrik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Job responsibilities:</a:t>
            </a:r>
            <a:endParaRPr i="0" sz="1100" u="none" cap="none" strike="noStrike">
              <a:solidFill>
                <a:srgbClr val="000000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i="0" lang="en" sz="1800" u="none" cap="none" strike="noStrik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Gender:</a:t>
            </a:r>
            <a:endParaRPr i="0" sz="1100" u="none" cap="none" strike="noStrike">
              <a:solidFill>
                <a:srgbClr val="000000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i="0" lang="en" sz="1800" u="none" cap="none" strike="noStrik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Age:</a:t>
            </a:r>
            <a:br>
              <a:rPr i="0" lang="en" sz="1400" u="none" cap="none" strike="noStrik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</a:br>
            <a:endParaRPr i="0" sz="1400" u="none" cap="none" strike="noStrike">
              <a:solidFill>
                <a:schemeClr val="lt1"/>
              </a:solidFill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0A7C7"/>
        </a:solidFill>
      </p:bgPr>
    </p:bg>
    <p:spTree>
      <p:nvGrpSpPr>
        <p:cNvPr id="207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Google Shape;208;p37"/>
          <p:cNvSpPr txBox="1"/>
          <p:nvPr/>
        </p:nvSpPr>
        <p:spPr>
          <a:xfrm>
            <a:off x="551985" y="568658"/>
            <a:ext cx="8686800" cy="370633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Arial"/>
              <a:buNone/>
            </a:pPr>
            <a:r>
              <a:rPr b="1" i="0" lang="en" sz="3000" u="none" cap="none" strike="noStrike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rPr>
              <a:t>Company Information</a:t>
            </a:r>
            <a:endParaRPr b="1" i="0" sz="3000" u="none" cap="none" strike="noStrike">
              <a:solidFill>
                <a:schemeClr val="lt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209" name="Google Shape;209;p37"/>
          <p:cNvSpPr txBox="1"/>
          <p:nvPr/>
        </p:nvSpPr>
        <p:spPr>
          <a:xfrm>
            <a:off x="1465486" y="1715171"/>
            <a:ext cx="5977200" cy="15315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i="0" lang="en" sz="1800" u="none" cap="none" strike="noStrik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Company size:</a:t>
            </a:r>
            <a:endParaRPr i="0" sz="1100" u="none" cap="none" strike="noStrike">
              <a:solidFill>
                <a:srgbClr val="000000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i="0" lang="en" sz="1800" u="none" cap="none" strike="noStrik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Team size:</a:t>
            </a:r>
            <a:endParaRPr i="0" sz="1100" u="none" cap="none" strike="noStrike">
              <a:solidFill>
                <a:srgbClr val="000000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i="0" lang="en" sz="1800" u="none" cap="none" strike="noStrik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Location:</a:t>
            </a:r>
            <a:br>
              <a:rPr i="0" lang="en" sz="1400" u="none" cap="none" strike="noStrik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</a:br>
            <a:endParaRPr i="0" sz="1400" u="none" cap="none" strike="noStrike">
              <a:solidFill>
                <a:schemeClr val="lt1"/>
              </a:solidFill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0A7C7"/>
        </a:solidFill>
      </p:bgPr>
    </p:bg>
    <p:spTree>
      <p:nvGrpSpPr>
        <p:cNvPr id="213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Google Shape;214;p38"/>
          <p:cNvSpPr txBox="1"/>
          <p:nvPr/>
        </p:nvSpPr>
        <p:spPr>
          <a:xfrm>
            <a:off x="551985" y="568658"/>
            <a:ext cx="8686800" cy="370633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Arial"/>
              <a:buNone/>
            </a:pPr>
            <a:r>
              <a:rPr b="1" i="0" lang="en" sz="3000" u="none" cap="none" strike="noStrike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rPr>
              <a:t>Emotion</a:t>
            </a:r>
            <a:endParaRPr b="1" i="0" sz="3000" u="none" cap="none" strike="noStrike">
              <a:solidFill>
                <a:schemeClr val="lt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215" name="Google Shape;215;p38"/>
          <p:cNvSpPr txBox="1"/>
          <p:nvPr/>
        </p:nvSpPr>
        <p:spPr>
          <a:xfrm>
            <a:off x="1465486" y="1715171"/>
            <a:ext cx="5977200" cy="27783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i="0" lang="en" sz="1800" u="none" cap="none" strike="noStrik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Reasons they search for a solution:</a:t>
            </a:r>
            <a:endParaRPr i="0" sz="1100" u="none" cap="none" strike="noStrike">
              <a:solidFill>
                <a:srgbClr val="000000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i="0" lang="en" sz="1800" u="none" cap="none" strike="noStrik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Why they choose us:</a:t>
            </a:r>
            <a:endParaRPr i="0" sz="1100" u="none" cap="none" strike="noStrike">
              <a:solidFill>
                <a:srgbClr val="000000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i="0" lang="en" sz="1800" u="none" cap="none" strike="noStrik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#1 benefit they get from us:</a:t>
            </a:r>
            <a:endParaRPr i="0" sz="1100" u="none" cap="none" strike="noStrike">
              <a:solidFill>
                <a:srgbClr val="000000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i="0" lang="en" sz="1800" u="none" cap="none" strike="noStrik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Closest competitor they’d consider:</a:t>
            </a:r>
            <a:endParaRPr i="0" sz="1100" u="none" cap="none" strike="noStrike">
              <a:solidFill>
                <a:srgbClr val="000000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i="0" lang="en" sz="1800" u="none" cap="none" strike="noStrik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Customer quote:</a:t>
            </a:r>
            <a:endParaRPr i="0" sz="1100" u="none" cap="none" strike="noStrike">
              <a:solidFill>
                <a:srgbClr val="000000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i="0" lang="en" sz="1800" u="none" cap="none" strike="noStrik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Favorite blogs and resources:</a:t>
            </a:r>
            <a:br>
              <a:rPr i="0" lang="en" sz="1400" u="none" cap="none" strike="noStrik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</a:br>
            <a:endParaRPr i="0" sz="1400" u="none" cap="none" strike="noStrike">
              <a:solidFill>
                <a:schemeClr val="lt1"/>
              </a:solidFill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0A7C7"/>
        </a:solidFill>
      </p:bgPr>
    </p:bg>
    <p:spTree>
      <p:nvGrpSpPr>
        <p:cNvPr id="219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Google Shape;220;p39"/>
          <p:cNvSpPr txBox="1"/>
          <p:nvPr/>
        </p:nvSpPr>
        <p:spPr>
          <a:xfrm>
            <a:off x="551985" y="568658"/>
            <a:ext cx="8686800" cy="370633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Arial"/>
              <a:buNone/>
            </a:pPr>
            <a:r>
              <a:rPr b="1" i="0" lang="en" sz="3000" u="none" cap="none" strike="noStrike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rPr>
              <a:t>Image</a:t>
            </a:r>
            <a:endParaRPr b="1" i="0" sz="3000" u="none" cap="none" strike="noStrike">
              <a:solidFill>
                <a:schemeClr val="lt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221" name="Google Shape;221;p39"/>
          <p:cNvSpPr txBox="1"/>
          <p:nvPr/>
        </p:nvSpPr>
        <p:spPr>
          <a:xfrm>
            <a:off x="1465486" y="1715171"/>
            <a:ext cx="5977200" cy="3462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i="0" lang="en" sz="1800" u="none" cap="none" strike="noStrik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Link to image (or place image here):</a:t>
            </a:r>
            <a:endParaRPr i="0" sz="1400" u="none" cap="none" strike="noStrike">
              <a:solidFill>
                <a:schemeClr val="lt1"/>
              </a:solidFill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E76F3D"/>
        </a:solidFill>
      </p:bgPr>
    </p:bg>
    <p:spTree>
      <p:nvGrpSpPr>
        <p:cNvPr id="225" name="Shape 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Google Shape;226;p40"/>
          <p:cNvSpPr txBox="1"/>
          <p:nvPr/>
        </p:nvSpPr>
        <p:spPr>
          <a:xfrm>
            <a:off x="1143000" y="1112889"/>
            <a:ext cx="6858000" cy="1790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100"/>
              <a:buFont typeface="Helvetica Neue"/>
              <a:buNone/>
            </a:pPr>
            <a:r>
              <a:rPr b="1" i="0" lang="en" sz="4100" u="none" cap="none" strike="noStrike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rPr>
              <a:t>Our Branding</a:t>
            </a:r>
            <a:endParaRPr b="1" i="0" sz="4100" u="none" cap="none" strike="noStrike">
              <a:solidFill>
                <a:schemeClr val="lt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E76F3D"/>
        </a:solidFill>
      </p:bgPr>
    </p:bg>
    <p:spTree>
      <p:nvGrpSpPr>
        <p:cNvPr id="230" name="Shape 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Google Shape;231;p41"/>
          <p:cNvSpPr txBox="1"/>
          <p:nvPr>
            <p:ph idx="1" type="subTitle"/>
          </p:nvPr>
        </p:nvSpPr>
        <p:spPr>
          <a:xfrm>
            <a:off x="551985" y="568658"/>
            <a:ext cx="8686800" cy="370633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</a:pPr>
            <a:r>
              <a:rPr b="1" lang="en" sz="3000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rPr>
              <a:t>Brand Positioning</a:t>
            </a:r>
            <a:endParaRPr b="1" sz="3000">
              <a:solidFill>
                <a:schemeClr val="lt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232" name="Google Shape;232;p41"/>
          <p:cNvSpPr txBox="1"/>
          <p:nvPr/>
        </p:nvSpPr>
        <p:spPr>
          <a:xfrm>
            <a:off x="7019692" y="4761716"/>
            <a:ext cx="2118732" cy="370633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"/>
              <a:buFont typeface="Arial"/>
              <a:buNone/>
            </a:pPr>
            <a:r>
              <a:rPr b="0" i="0" lang="en" sz="800" u="none" cap="none" strike="noStrik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COMPANY LOGO HERE</a:t>
            </a:r>
            <a:endParaRPr b="0" i="0" sz="800" u="none" cap="none" strike="noStrike">
              <a:solidFill>
                <a:schemeClr val="lt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233" name="Google Shape;233;p41"/>
          <p:cNvSpPr txBox="1"/>
          <p:nvPr/>
        </p:nvSpPr>
        <p:spPr>
          <a:xfrm>
            <a:off x="1465486" y="1715171"/>
            <a:ext cx="5977200" cy="15315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i="0" lang="en" sz="1800" u="none" cap="none" strike="noStrik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Relevancy:</a:t>
            </a:r>
            <a:endParaRPr i="0" sz="1100" u="none" cap="none" strike="noStrike">
              <a:solidFill>
                <a:srgbClr val="000000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i="0" lang="en" sz="1800" u="none" cap="none" strike="noStrik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Uniqueness:</a:t>
            </a:r>
            <a:endParaRPr i="0" sz="1100" u="none" cap="none" strike="noStrike">
              <a:solidFill>
                <a:srgbClr val="000000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i="0" lang="en" sz="1800" u="none" cap="none" strike="noStrik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Credibility:</a:t>
            </a:r>
            <a:br>
              <a:rPr i="0" lang="en" sz="1400" u="none" cap="none" strike="noStrik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</a:br>
            <a:endParaRPr i="0" sz="1400" u="none" cap="none" strike="noStrike">
              <a:solidFill>
                <a:schemeClr val="lt1"/>
              </a:solidFill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E76F3D"/>
        </a:solidFill>
      </p:bgPr>
    </p:bg>
    <p:spTree>
      <p:nvGrpSpPr>
        <p:cNvPr id="237" name="Shape 2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Google Shape;238;p42"/>
          <p:cNvSpPr txBox="1"/>
          <p:nvPr>
            <p:ph idx="1" type="subTitle"/>
          </p:nvPr>
        </p:nvSpPr>
        <p:spPr>
          <a:xfrm>
            <a:off x="551985" y="568658"/>
            <a:ext cx="8686800" cy="370633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</a:pPr>
            <a:r>
              <a:rPr b="1" lang="en" sz="3000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rPr>
              <a:t>Brand Statement</a:t>
            </a:r>
            <a:endParaRPr b="1" sz="3000">
              <a:solidFill>
                <a:schemeClr val="lt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239" name="Google Shape;239;p42"/>
          <p:cNvSpPr txBox="1"/>
          <p:nvPr/>
        </p:nvSpPr>
        <p:spPr>
          <a:xfrm>
            <a:off x="7019692" y="4761716"/>
            <a:ext cx="2118732" cy="370633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"/>
              <a:buFont typeface="Arial"/>
              <a:buNone/>
            </a:pPr>
            <a:r>
              <a:rPr b="0" i="0" lang="en" sz="800" u="none" cap="none" strike="noStrik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COMPANY LOGO HERE</a:t>
            </a:r>
            <a:endParaRPr b="0" i="0" sz="800" u="none" cap="none" strike="noStrike">
              <a:solidFill>
                <a:schemeClr val="lt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240" name="Google Shape;240;p42"/>
          <p:cNvSpPr txBox="1"/>
          <p:nvPr/>
        </p:nvSpPr>
        <p:spPr>
          <a:xfrm>
            <a:off x="1455414" y="1786919"/>
            <a:ext cx="6233100" cy="1577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rPr i="0" lang="en" sz="2100" u="none" cap="none" strike="noStrik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{Insert target audience} trust {insert your brand} as the {insert unique product or service category} that {insert primary benefit} because {insert your brand} is the best way to {insert credibility statement}. </a:t>
            </a:r>
            <a:br>
              <a:rPr i="0" lang="en" sz="1400" u="none" cap="none" strike="noStrik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</a:br>
            <a:endParaRPr i="0" sz="1400" u="none" cap="none" strike="noStrike">
              <a:solidFill>
                <a:schemeClr val="lt1"/>
              </a:solidFill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E76F3D"/>
        </a:solidFill>
      </p:bgPr>
    </p:bg>
    <p:spTree>
      <p:nvGrpSpPr>
        <p:cNvPr id="244" name="Shape 2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Google Shape;245;p43"/>
          <p:cNvSpPr txBox="1"/>
          <p:nvPr>
            <p:ph idx="1" type="subTitle"/>
          </p:nvPr>
        </p:nvSpPr>
        <p:spPr>
          <a:xfrm>
            <a:off x="551985" y="568658"/>
            <a:ext cx="8686800" cy="370633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</a:pPr>
            <a:r>
              <a:rPr b="1" lang="en" sz="3000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rPr>
              <a:t>Brand Voice</a:t>
            </a:r>
            <a:endParaRPr b="1" sz="3000">
              <a:solidFill>
                <a:schemeClr val="lt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246" name="Google Shape;246;p43"/>
          <p:cNvSpPr txBox="1"/>
          <p:nvPr/>
        </p:nvSpPr>
        <p:spPr>
          <a:xfrm>
            <a:off x="7019692" y="4761716"/>
            <a:ext cx="2118732" cy="370633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"/>
              <a:buFont typeface="Arial"/>
              <a:buNone/>
            </a:pPr>
            <a:r>
              <a:rPr b="0" i="0" lang="en" sz="800" u="none" cap="none" strike="noStrik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COMPANY LOGO HERE</a:t>
            </a:r>
            <a:endParaRPr b="0" i="0" sz="800" u="none" cap="none" strike="noStrike">
              <a:solidFill>
                <a:schemeClr val="lt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247" name="Google Shape;247;p43"/>
          <p:cNvSpPr txBox="1"/>
          <p:nvPr/>
        </p:nvSpPr>
        <p:spPr>
          <a:xfrm>
            <a:off x="551985" y="1911982"/>
            <a:ext cx="8097000" cy="2870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i="0" lang="en" sz="1400" u="none" cap="none" strike="noStrik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Statement #1: We are {insert desired perception}, but we are not {insert antonym of desired perception}.</a:t>
            </a:r>
            <a:endParaRPr i="0" sz="1100" u="none" cap="none" strike="noStrike">
              <a:solidFill>
                <a:srgbClr val="000000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marR="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i="0" lang="en" sz="1400" u="none" cap="none" strike="noStrik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Statement #2: We are {insert desired perception}, but we are not {insert antonym of desired perception}.</a:t>
            </a:r>
            <a:endParaRPr i="0" sz="1100" u="none" cap="none" strike="noStrike">
              <a:solidFill>
                <a:srgbClr val="000000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marR="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i="0" lang="en" sz="1400" u="none" cap="none" strike="noStrik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Statement #3: We are {insert desired perception}, but we are not {insert antonym of desired perception}. </a:t>
            </a:r>
            <a:br>
              <a:rPr i="0" lang="en" sz="1400" u="none" cap="none" strike="noStrik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</a:br>
            <a:endParaRPr i="0" sz="1400" u="none" cap="none" strike="noStrike">
              <a:solidFill>
                <a:schemeClr val="lt1"/>
              </a:solidFill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E76F3D"/>
        </a:solidFill>
      </p:bgPr>
    </p:bg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26"/>
          <p:cNvSpPr txBox="1"/>
          <p:nvPr>
            <p:ph idx="1" type="subTitle"/>
          </p:nvPr>
        </p:nvSpPr>
        <p:spPr>
          <a:xfrm>
            <a:off x="551985" y="560494"/>
            <a:ext cx="8686800" cy="3705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</a:pPr>
            <a:r>
              <a:rPr b="1" lang="en" sz="3000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rPr>
              <a:t>Our Goal</a:t>
            </a:r>
            <a:endParaRPr b="1" sz="3000">
              <a:solidFill>
                <a:schemeClr val="lt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137" name="Google Shape;137;p26"/>
          <p:cNvSpPr txBox="1"/>
          <p:nvPr/>
        </p:nvSpPr>
        <p:spPr>
          <a:xfrm>
            <a:off x="7019692" y="4761716"/>
            <a:ext cx="2118732" cy="370633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"/>
              <a:buFont typeface="Arial"/>
              <a:buNone/>
            </a:pPr>
            <a:r>
              <a:rPr b="0" i="0" lang="en" sz="800" u="none" cap="none" strike="noStrik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COMPANY LOGO HERE</a:t>
            </a:r>
            <a:endParaRPr b="0" i="0" sz="800" u="none" cap="none" strike="noStrike">
              <a:solidFill>
                <a:schemeClr val="lt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138" name="Google Shape;138;p26"/>
          <p:cNvSpPr txBox="1"/>
          <p:nvPr/>
        </p:nvSpPr>
        <p:spPr>
          <a:xfrm>
            <a:off x="1583473" y="1613014"/>
            <a:ext cx="5977200" cy="19779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i="0" lang="en" sz="2400" u="none" cap="none" strike="noStrik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By {insert day, month, year}, the {insert your organization’s name} marketing team will reach {insert number} {insert metric} every {insert time frame}.</a:t>
            </a:r>
            <a:endParaRPr i="0" sz="2400" u="none" cap="none" strike="noStrike">
              <a:solidFill>
                <a:schemeClr val="lt1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br>
              <a:rPr b="0" i="0" lang="en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endParaRPr b="0" i="0" sz="1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EAB6B"/>
        </a:solidFill>
      </p:bgPr>
    </p:bg>
    <p:spTree>
      <p:nvGrpSpPr>
        <p:cNvPr id="251" name="Shape 2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" name="Google Shape;252;p44"/>
          <p:cNvSpPr txBox="1"/>
          <p:nvPr/>
        </p:nvSpPr>
        <p:spPr>
          <a:xfrm>
            <a:off x="1143000" y="1112889"/>
            <a:ext cx="6858000" cy="1790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100"/>
              <a:buFont typeface="Helvetica Neue"/>
              <a:buNone/>
            </a:pPr>
            <a:r>
              <a:rPr b="1" i="0" lang="en" sz="4100" u="none" cap="none" strike="noStrike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rPr>
              <a:t>Our Marketing Strategy</a:t>
            </a:r>
            <a:endParaRPr b="1" i="0" sz="4100" u="none" cap="none" strike="noStrike">
              <a:solidFill>
                <a:schemeClr val="lt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EAB6B"/>
        </a:solidFill>
      </p:bgPr>
    </p:bg>
    <p:spTree>
      <p:nvGrpSpPr>
        <p:cNvPr id="257" name="Shape 2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" name="Google Shape;258;p45"/>
          <p:cNvSpPr txBox="1"/>
          <p:nvPr/>
        </p:nvSpPr>
        <p:spPr>
          <a:xfrm>
            <a:off x="551985" y="568658"/>
            <a:ext cx="8686800" cy="370633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Arial"/>
              <a:buNone/>
            </a:pPr>
            <a:r>
              <a:rPr b="1" i="0" lang="en" sz="3000" u="none" cap="none" strike="noStrike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rPr>
              <a:t>Marketing Tactics</a:t>
            </a:r>
            <a:endParaRPr b="1" i="0" sz="3000" u="none" cap="none" strike="noStrike">
              <a:solidFill>
                <a:schemeClr val="lt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259" name="Google Shape;259;p45"/>
          <p:cNvSpPr txBox="1"/>
          <p:nvPr/>
        </p:nvSpPr>
        <p:spPr>
          <a:xfrm>
            <a:off x="1541207" y="1629697"/>
            <a:ext cx="4815300" cy="20088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-215900" lvl="0" marL="2159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Lato"/>
              <a:buChar char="•"/>
            </a:pPr>
            <a:r>
              <a:rPr i="0" lang="en" sz="1800" u="none" cap="none" strike="noStrik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Tactic #1 Listed Here</a:t>
            </a:r>
            <a:endParaRPr i="0" sz="1100" u="none" cap="none" strike="noStrike">
              <a:solidFill>
                <a:srgbClr val="000000"/>
              </a:solidFill>
              <a:latin typeface="Lato"/>
              <a:ea typeface="Lato"/>
              <a:cs typeface="Lato"/>
              <a:sym typeface="Lato"/>
            </a:endParaRPr>
          </a:p>
          <a:p>
            <a:pPr indent="-215900" lvl="0" marL="2159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Lato"/>
              <a:buChar char="•"/>
            </a:pPr>
            <a:r>
              <a:rPr i="0" lang="en" sz="1800" u="none" cap="none" strike="noStrik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Tactic #2 Listed Here</a:t>
            </a:r>
            <a:endParaRPr i="0" sz="1100" u="none" cap="none" strike="noStrike">
              <a:solidFill>
                <a:srgbClr val="000000"/>
              </a:solidFill>
              <a:latin typeface="Lato"/>
              <a:ea typeface="Lato"/>
              <a:cs typeface="Lato"/>
              <a:sym typeface="Lato"/>
            </a:endParaRPr>
          </a:p>
          <a:p>
            <a:pPr indent="-215900" lvl="0" marL="2159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Lato"/>
              <a:buChar char="•"/>
            </a:pPr>
            <a:r>
              <a:rPr i="0" lang="en" sz="1800" u="none" cap="none" strike="noStrik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Tactic #3 Listed Here</a:t>
            </a:r>
            <a:endParaRPr i="0" sz="1100" u="none" cap="none" strike="noStrike">
              <a:solidFill>
                <a:srgbClr val="000000"/>
              </a:solidFill>
              <a:latin typeface="Lato"/>
              <a:ea typeface="Lato"/>
              <a:cs typeface="Lato"/>
              <a:sym typeface="Lato"/>
            </a:endParaRPr>
          </a:p>
          <a:p>
            <a:pPr indent="-215900" lvl="0" marL="2159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Lato"/>
              <a:buChar char="•"/>
            </a:pPr>
            <a:r>
              <a:rPr i="0" lang="en" sz="1800" u="none" cap="none" strike="noStrik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Tactic #4 Listed Here</a:t>
            </a:r>
            <a:endParaRPr i="0" sz="1100" u="none" cap="none" strike="noStrike">
              <a:solidFill>
                <a:srgbClr val="000000"/>
              </a:solidFill>
              <a:latin typeface="Lato"/>
              <a:ea typeface="Lato"/>
              <a:cs typeface="Lato"/>
              <a:sym typeface="Lato"/>
            </a:endParaRPr>
          </a:p>
          <a:p>
            <a:pPr indent="-215900" lvl="0" marL="2159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Lato"/>
              <a:buChar char="•"/>
            </a:pPr>
            <a:r>
              <a:rPr i="0" lang="en" sz="1800" u="none" cap="none" strike="noStrik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Tactic #5 Listed Here</a:t>
            </a:r>
            <a:endParaRPr i="0" sz="1100" u="none" cap="none" strike="noStrike">
              <a:solidFill>
                <a:srgbClr val="000000"/>
              </a:solidFill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EAB6B"/>
        </a:solidFill>
      </p:bgPr>
    </p:bg>
    <p:spTree>
      <p:nvGrpSpPr>
        <p:cNvPr id="264" name="Shape 2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Google Shape;265;p46"/>
          <p:cNvSpPr txBox="1"/>
          <p:nvPr/>
        </p:nvSpPr>
        <p:spPr>
          <a:xfrm>
            <a:off x="551985" y="568658"/>
            <a:ext cx="8686800" cy="370633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Arial"/>
              <a:buNone/>
            </a:pPr>
            <a:r>
              <a:rPr b="1" i="0" lang="en" sz="3000" u="none" cap="none" strike="noStrike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rPr>
              <a:t>Marketing Projects</a:t>
            </a:r>
            <a:endParaRPr b="1" i="0" sz="3000" u="none" cap="none" strike="noStrike">
              <a:solidFill>
                <a:schemeClr val="lt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266" name="Google Shape;266;p46"/>
          <p:cNvSpPr txBox="1"/>
          <p:nvPr/>
        </p:nvSpPr>
        <p:spPr>
          <a:xfrm>
            <a:off x="1541207" y="1629697"/>
            <a:ext cx="4815300" cy="20088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-215900" lvl="0" marL="2159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Lato"/>
              <a:buChar char="•"/>
            </a:pPr>
            <a:r>
              <a:rPr i="0" lang="en" sz="1800" u="none" cap="none" strike="noStrik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Project #1 Listed Here</a:t>
            </a:r>
            <a:endParaRPr i="0" sz="1100" u="none" cap="none" strike="noStrike">
              <a:solidFill>
                <a:srgbClr val="000000"/>
              </a:solidFill>
              <a:latin typeface="Lato"/>
              <a:ea typeface="Lato"/>
              <a:cs typeface="Lato"/>
              <a:sym typeface="Lato"/>
            </a:endParaRPr>
          </a:p>
          <a:p>
            <a:pPr indent="-215900" lvl="0" marL="2159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Lato"/>
              <a:buChar char="•"/>
            </a:pPr>
            <a:r>
              <a:rPr i="0" lang="en" sz="1800" u="none" cap="none" strike="noStrik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Project #2 Listed Here</a:t>
            </a:r>
            <a:endParaRPr i="0" sz="1100" u="none" cap="none" strike="noStrike">
              <a:solidFill>
                <a:srgbClr val="000000"/>
              </a:solidFill>
              <a:latin typeface="Lato"/>
              <a:ea typeface="Lato"/>
              <a:cs typeface="Lato"/>
              <a:sym typeface="Lato"/>
            </a:endParaRPr>
          </a:p>
          <a:p>
            <a:pPr indent="-215900" lvl="0" marL="2159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Lato"/>
              <a:buChar char="•"/>
            </a:pPr>
            <a:r>
              <a:rPr i="0" lang="en" sz="1800" u="none" cap="none" strike="noStrik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Project #3 Listed Here</a:t>
            </a:r>
            <a:endParaRPr i="0" sz="1100" u="none" cap="none" strike="noStrike">
              <a:solidFill>
                <a:srgbClr val="000000"/>
              </a:solidFill>
              <a:latin typeface="Lato"/>
              <a:ea typeface="Lato"/>
              <a:cs typeface="Lato"/>
              <a:sym typeface="Lato"/>
            </a:endParaRPr>
          </a:p>
          <a:p>
            <a:pPr indent="-215900" lvl="0" marL="2159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Lato"/>
              <a:buChar char="•"/>
            </a:pPr>
            <a:r>
              <a:rPr i="0" lang="en" sz="1800" u="none" cap="none" strike="noStrik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Project #4 Listed Here</a:t>
            </a:r>
            <a:endParaRPr i="0" sz="1100" u="none" cap="none" strike="noStrike">
              <a:solidFill>
                <a:srgbClr val="000000"/>
              </a:solidFill>
              <a:latin typeface="Lato"/>
              <a:ea typeface="Lato"/>
              <a:cs typeface="Lato"/>
              <a:sym typeface="Lato"/>
            </a:endParaRPr>
          </a:p>
          <a:p>
            <a:pPr indent="-215900" lvl="0" marL="2159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Lato"/>
              <a:buChar char="•"/>
            </a:pPr>
            <a:r>
              <a:rPr i="0" lang="en" sz="1800" u="none" cap="none" strike="noStrik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Project #5 Listed Here</a:t>
            </a:r>
            <a:endParaRPr i="0" sz="1100" u="none" cap="none" strike="noStrike">
              <a:solidFill>
                <a:srgbClr val="000000"/>
              </a:solidFill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EAB6B"/>
        </a:solidFill>
      </p:bgPr>
    </p:bg>
    <p:spTree>
      <p:nvGrpSpPr>
        <p:cNvPr id="271" name="Shape 2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Google Shape;272;p47"/>
          <p:cNvSpPr txBox="1"/>
          <p:nvPr/>
        </p:nvSpPr>
        <p:spPr>
          <a:xfrm>
            <a:off x="551985" y="568658"/>
            <a:ext cx="8686800" cy="370633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Arial"/>
              <a:buNone/>
            </a:pPr>
            <a:r>
              <a:rPr b="1" i="0" lang="en" sz="3000" u="none" cap="none" strike="noStrike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rPr>
              <a:t>Goal-Driven Marketing Budget</a:t>
            </a:r>
            <a:endParaRPr b="1" i="0" sz="3000" u="none" cap="none" strike="noStrike">
              <a:solidFill>
                <a:schemeClr val="lt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273" name="Google Shape;273;p47"/>
          <p:cNvSpPr txBox="1"/>
          <p:nvPr/>
        </p:nvSpPr>
        <p:spPr>
          <a:xfrm>
            <a:off x="1455414" y="1786919"/>
            <a:ext cx="6233100" cy="1254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rPr i="0" lang="en" sz="2100" u="none" cap="none" strike="noStrik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Monthly marketing budget = (marketing goal acquisition cost × marketing marketing goal #) + marketing operational costs </a:t>
            </a:r>
            <a:br>
              <a:rPr i="0" lang="en" sz="1400" u="none" cap="none" strike="noStrik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</a:br>
            <a:endParaRPr i="0" sz="1400" u="none" cap="none" strike="noStrike">
              <a:solidFill>
                <a:schemeClr val="lt1"/>
              </a:solidFill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EAB6B"/>
        </a:solidFill>
      </p:bgPr>
    </p:bg>
    <p:spTree>
      <p:nvGrpSpPr>
        <p:cNvPr id="278" name="Shape 2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9" name="Google Shape;279;p48"/>
          <p:cNvSpPr txBox="1"/>
          <p:nvPr/>
        </p:nvSpPr>
        <p:spPr>
          <a:xfrm>
            <a:off x="551985" y="568658"/>
            <a:ext cx="8686800" cy="370633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Arial"/>
              <a:buNone/>
            </a:pPr>
            <a:r>
              <a:rPr b="1" i="0" lang="en" sz="3000" u="none" cap="none" strike="noStrike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rPr>
              <a:t>Goal-Driven Marketing Budget</a:t>
            </a:r>
            <a:endParaRPr b="1" i="0" sz="3000" u="none" cap="none" strike="noStrike">
              <a:solidFill>
                <a:schemeClr val="lt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graphicFrame>
        <p:nvGraphicFramePr>
          <p:cNvPr id="280" name="Google Shape;280;p48"/>
          <p:cNvGraphicFramePr/>
          <p:nvPr/>
        </p:nvGraphicFramePr>
        <p:xfrm>
          <a:off x="1355321" y="1877257"/>
          <a:ext cx="3000000" cy="3000000"/>
        </p:xfrm>
        <a:graphic>
          <a:graphicData uri="http://schemas.openxmlformats.org/drawingml/2006/table">
            <a:tbl>
              <a:tblPr bandRow="1">
                <a:noFill/>
                <a:tableStyleId>{38D6289E-A108-43DF-8C3C-24A44537EF44}</a:tableStyleId>
              </a:tblPr>
              <a:tblGrid>
                <a:gridCol w="610500"/>
                <a:gridCol w="610500"/>
                <a:gridCol w="610500"/>
                <a:gridCol w="610500"/>
                <a:gridCol w="610500"/>
                <a:gridCol w="610500"/>
                <a:gridCol w="610500"/>
                <a:gridCol w="610500"/>
                <a:gridCol w="610500"/>
                <a:gridCol w="610500"/>
                <a:gridCol w="610500"/>
                <a:gridCol w="610500"/>
              </a:tblGrid>
              <a:tr h="299775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" sz="1400" u="none" cap="none" strike="noStrike">
                          <a:solidFill>
                            <a:srgbClr val="433F57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JAN.</a:t>
                      </a:r>
                      <a:endParaRPr sz="1400" u="none" cap="none" strike="noStrike">
                        <a:solidFill>
                          <a:srgbClr val="433F57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34300" marB="34300" marR="68600" marL="68600">
                    <a:solidFill>
                      <a:srgbClr val="E76F3D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" sz="1400" u="none" cap="none" strike="noStrike">
                          <a:solidFill>
                            <a:srgbClr val="433F57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FEB.</a:t>
                      </a:r>
                      <a:endParaRPr sz="1400" u="none" cap="none" strike="noStrike">
                        <a:solidFill>
                          <a:srgbClr val="433F57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34300" marB="34300" marR="68600" marL="68600">
                    <a:solidFill>
                      <a:srgbClr val="E76F3D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" sz="1400" u="none" cap="none" strike="noStrike">
                          <a:solidFill>
                            <a:srgbClr val="433F57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MAR.</a:t>
                      </a:r>
                      <a:endParaRPr sz="1400" u="none" cap="none" strike="noStrike">
                        <a:solidFill>
                          <a:srgbClr val="433F57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34300" marB="34300" marR="68600" marL="68600">
                    <a:solidFill>
                      <a:srgbClr val="E76F3D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" sz="1400" u="none" cap="none" strike="noStrike">
                          <a:solidFill>
                            <a:srgbClr val="433F57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APR.</a:t>
                      </a:r>
                      <a:endParaRPr sz="1400" u="none" cap="none" strike="noStrike">
                        <a:solidFill>
                          <a:srgbClr val="433F57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34300" marB="34300" marR="68600" marL="68600">
                    <a:solidFill>
                      <a:srgbClr val="E76F3D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" sz="1400" u="none" cap="none" strike="noStrike">
                          <a:solidFill>
                            <a:srgbClr val="433F57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MAY</a:t>
                      </a:r>
                      <a:endParaRPr sz="1400" u="none" cap="none" strike="noStrike">
                        <a:solidFill>
                          <a:srgbClr val="433F57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34300" marB="34300" marR="68600" marL="68600">
                    <a:solidFill>
                      <a:srgbClr val="E76F3D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" sz="1400" u="none" cap="none" strike="noStrike">
                          <a:solidFill>
                            <a:srgbClr val="433F57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JUNE</a:t>
                      </a:r>
                      <a:endParaRPr sz="1400" u="none" cap="none" strike="noStrike">
                        <a:solidFill>
                          <a:srgbClr val="433F57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34300" marB="34300" marR="68600" marL="68600">
                    <a:solidFill>
                      <a:srgbClr val="E76F3D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" sz="1400" u="none" cap="none" strike="noStrike">
                          <a:solidFill>
                            <a:srgbClr val="433F57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JULY</a:t>
                      </a:r>
                      <a:endParaRPr sz="1400" u="none" cap="none" strike="noStrike">
                        <a:solidFill>
                          <a:srgbClr val="433F57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34300" marB="34300" marR="68600" marL="68600">
                    <a:solidFill>
                      <a:srgbClr val="E76F3D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" sz="1400" u="none" cap="none" strike="noStrike">
                          <a:solidFill>
                            <a:srgbClr val="433F57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AUG.</a:t>
                      </a:r>
                      <a:endParaRPr sz="1400" u="none" cap="none" strike="noStrike">
                        <a:solidFill>
                          <a:srgbClr val="433F57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34300" marB="34300" marR="68600" marL="68600">
                    <a:solidFill>
                      <a:srgbClr val="E76F3D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" sz="1400" u="none" cap="none" strike="noStrike">
                          <a:solidFill>
                            <a:srgbClr val="433F57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SEPT.</a:t>
                      </a:r>
                      <a:endParaRPr sz="1400" u="none" cap="none" strike="noStrike">
                        <a:solidFill>
                          <a:srgbClr val="433F57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34300" marB="34300" marR="68600" marL="68600">
                    <a:solidFill>
                      <a:srgbClr val="E76F3D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" sz="1400" u="none" cap="none" strike="noStrike">
                          <a:solidFill>
                            <a:srgbClr val="433F57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OCT.</a:t>
                      </a:r>
                      <a:endParaRPr sz="1400" u="none" cap="none" strike="noStrike">
                        <a:solidFill>
                          <a:srgbClr val="433F57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34300" marB="34300" marR="68600" marL="68600">
                    <a:solidFill>
                      <a:srgbClr val="E76F3D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" sz="1400" u="none" cap="none" strike="noStrike">
                          <a:solidFill>
                            <a:srgbClr val="433F57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NOV.</a:t>
                      </a:r>
                      <a:endParaRPr sz="1400" u="none" cap="none" strike="noStrike">
                        <a:solidFill>
                          <a:srgbClr val="433F57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34300" marB="34300" marR="68600" marL="68600">
                    <a:solidFill>
                      <a:srgbClr val="E76F3D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" sz="1400" u="none" cap="none" strike="noStrike">
                          <a:solidFill>
                            <a:srgbClr val="433F57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DEC.</a:t>
                      </a:r>
                      <a:endParaRPr sz="1400" u="none" cap="none" strike="noStrike">
                        <a:solidFill>
                          <a:srgbClr val="433F57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34300" marB="34300" marR="68600" marL="68600">
                    <a:solidFill>
                      <a:srgbClr val="E76F3D"/>
                    </a:solidFill>
                  </a:tcPr>
                </a:tc>
              </a:tr>
              <a:tr h="637575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100"/>
                        <a:buFont typeface="Arial"/>
                        <a:buNone/>
                      </a:pPr>
                      <a:br>
                        <a:rPr lang="en" sz="2100" u="none" cap="none" strike="noStrike">
                          <a:solidFill>
                            <a:srgbClr val="433F57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</a:br>
                      <a:r>
                        <a:rPr lang="en" sz="2100" u="none" cap="none" strike="noStrike">
                          <a:solidFill>
                            <a:srgbClr val="433F57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###</a:t>
                      </a:r>
                      <a:endParaRPr sz="2100" u="none" cap="none" strike="noStrike">
                        <a:solidFill>
                          <a:srgbClr val="433F57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34300" marB="34300" marR="68600" marL="68600"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433F57"/>
                        </a:buClr>
                        <a:buSzPts val="2100"/>
                        <a:buFont typeface="Bebas Neue"/>
                        <a:buNone/>
                      </a:pPr>
                      <a:br>
                        <a:rPr lang="en" sz="2100" u="none" cap="none" strike="noStrike">
                          <a:solidFill>
                            <a:srgbClr val="433F57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</a:br>
                      <a:r>
                        <a:rPr lang="en" sz="2100" u="none" cap="none" strike="noStrike">
                          <a:solidFill>
                            <a:srgbClr val="433F57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###</a:t>
                      </a:r>
                      <a:endParaRPr sz="1100" u="none" cap="none" strike="noStrike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100"/>
                        <a:buFont typeface="Arial"/>
                        <a:buNone/>
                      </a:pPr>
                      <a:r>
                        <a:t/>
                      </a:r>
                      <a:endParaRPr sz="2100" u="none" cap="none" strike="noStrike">
                        <a:solidFill>
                          <a:srgbClr val="433F57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34300" marB="34300" marR="68600" marL="68600"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433F57"/>
                        </a:buClr>
                        <a:buSzPts val="2100"/>
                        <a:buFont typeface="Bebas Neue"/>
                        <a:buNone/>
                      </a:pPr>
                      <a:br>
                        <a:rPr lang="en" sz="2100" u="none" cap="none" strike="noStrike">
                          <a:solidFill>
                            <a:srgbClr val="433F57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</a:br>
                      <a:r>
                        <a:rPr lang="en" sz="2100" u="none" cap="none" strike="noStrike">
                          <a:solidFill>
                            <a:srgbClr val="433F57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###</a:t>
                      </a:r>
                      <a:endParaRPr sz="1100" u="none" cap="none" strike="noStrike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100"/>
                        <a:buFont typeface="Arial"/>
                        <a:buNone/>
                      </a:pPr>
                      <a:r>
                        <a:t/>
                      </a:r>
                      <a:endParaRPr sz="2100" u="none" cap="none" strike="noStrike">
                        <a:solidFill>
                          <a:srgbClr val="433F57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34300" marB="34300" marR="68600" marL="68600"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433F57"/>
                        </a:buClr>
                        <a:buSzPts val="2100"/>
                        <a:buFont typeface="Bebas Neue"/>
                        <a:buNone/>
                      </a:pPr>
                      <a:br>
                        <a:rPr lang="en" sz="2100" u="none" cap="none" strike="noStrike">
                          <a:solidFill>
                            <a:srgbClr val="433F57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</a:br>
                      <a:r>
                        <a:rPr lang="en" sz="2100" u="none" cap="none" strike="noStrike">
                          <a:solidFill>
                            <a:srgbClr val="433F57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###</a:t>
                      </a:r>
                      <a:endParaRPr sz="1100" u="none" cap="none" strike="noStrike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100"/>
                        <a:buFont typeface="Arial"/>
                        <a:buNone/>
                      </a:pPr>
                      <a:r>
                        <a:t/>
                      </a:r>
                      <a:endParaRPr sz="2100" u="none" cap="none" strike="noStrike">
                        <a:solidFill>
                          <a:srgbClr val="433F57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34300" marB="34300" marR="68600" marL="68600"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433F57"/>
                        </a:buClr>
                        <a:buSzPts val="2100"/>
                        <a:buFont typeface="Bebas Neue"/>
                        <a:buNone/>
                      </a:pPr>
                      <a:br>
                        <a:rPr lang="en" sz="2100" u="none" cap="none" strike="noStrike">
                          <a:solidFill>
                            <a:srgbClr val="433F57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</a:br>
                      <a:r>
                        <a:rPr lang="en" sz="2100" u="none" cap="none" strike="noStrike">
                          <a:solidFill>
                            <a:srgbClr val="433F57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###</a:t>
                      </a:r>
                      <a:endParaRPr sz="1100" u="none" cap="none" strike="noStrike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100"/>
                        <a:buFont typeface="Arial"/>
                        <a:buNone/>
                      </a:pPr>
                      <a:r>
                        <a:t/>
                      </a:r>
                      <a:endParaRPr sz="2100" u="none" cap="none" strike="noStrike">
                        <a:solidFill>
                          <a:srgbClr val="433F57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34300" marB="34300" marR="68600" marL="68600"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433F57"/>
                        </a:buClr>
                        <a:buSzPts val="2100"/>
                        <a:buFont typeface="Bebas Neue"/>
                        <a:buNone/>
                      </a:pPr>
                      <a:br>
                        <a:rPr lang="en" sz="2100" u="none" cap="none" strike="noStrike">
                          <a:solidFill>
                            <a:srgbClr val="433F57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</a:br>
                      <a:r>
                        <a:rPr lang="en" sz="2100" u="none" cap="none" strike="noStrike">
                          <a:solidFill>
                            <a:srgbClr val="433F57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###</a:t>
                      </a:r>
                      <a:endParaRPr sz="1100" u="none" cap="none" strike="noStrike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100"/>
                        <a:buFont typeface="Arial"/>
                        <a:buNone/>
                      </a:pPr>
                      <a:r>
                        <a:t/>
                      </a:r>
                      <a:endParaRPr sz="2100" u="none" cap="none" strike="noStrike">
                        <a:solidFill>
                          <a:srgbClr val="433F57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34300" marB="34300" marR="68600" marL="68600"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433F57"/>
                        </a:buClr>
                        <a:buSzPts val="2100"/>
                        <a:buFont typeface="Bebas Neue"/>
                        <a:buNone/>
                      </a:pPr>
                      <a:br>
                        <a:rPr lang="en" sz="2100" u="none" cap="none" strike="noStrike">
                          <a:solidFill>
                            <a:srgbClr val="433F57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</a:br>
                      <a:r>
                        <a:rPr lang="en" sz="2100" u="none" cap="none" strike="noStrike">
                          <a:solidFill>
                            <a:srgbClr val="433F57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###</a:t>
                      </a:r>
                      <a:endParaRPr sz="1100" u="none" cap="none" strike="noStrike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100"/>
                        <a:buFont typeface="Arial"/>
                        <a:buNone/>
                      </a:pPr>
                      <a:r>
                        <a:t/>
                      </a:r>
                      <a:endParaRPr sz="2100" u="none" cap="none" strike="noStrike">
                        <a:solidFill>
                          <a:srgbClr val="433F57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34300" marB="34300" marR="68600" marL="68600"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433F57"/>
                        </a:buClr>
                        <a:buSzPts val="2100"/>
                        <a:buFont typeface="Bebas Neue"/>
                        <a:buNone/>
                      </a:pPr>
                      <a:br>
                        <a:rPr lang="en" sz="2100" u="none" cap="none" strike="noStrike">
                          <a:solidFill>
                            <a:srgbClr val="433F57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</a:br>
                      <a:r>
                        <a:rPr lang="en" sz="2100" u="none" cap="none" strike="noStrike">
                          <a:solidFill>
                            <a:srgbClr val="433F57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###</a:t>
                      </a:r>
                      <a:endParaRPr sz="1100" u="none" cap="none" strike="noStrike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100"/>
                        <a:buFont typeface="Arial"/>
                        <a:buNone/>
                      </a:pPr>
                      <a:r>
                        <a:t/>
                      </a:r>
                      <a:endParaRPr sz="2100" u="none" cap="none" strike="noStrike">
                        <a:solidFill>
                          <a:srgbClr val="433F57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34300" marB="34300" marR="68600" marL="68600"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433F57"/>
                        </a:buClr>
                        <a:buSzPts val="2100"/>
                        <a:buFont typeface="Bebas Neue"/>
                        <a:buNone/>
                      </a:pPr>
                      <a:br>
                        <a:rPr lang="en" sz="2100" u="none" cap="none" strike="noStrike">
                          <a:solidFill>
                            <a:srgbClr val="433F57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</a:br>
                      <a:r>
                        <a:rPr lang="en" sz="2100" u="none" cap="none" strike="noStrike">
                          <a:solidFill>
                            <a:srgbClr val="433F57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###</a:t>
                      </a:r>
                      <a:endParaRPr sz="1100" u="none" cap="none" strike="noStrike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100"/>
                        <a:buFont typeface="Arial"/>
                        <a:buNone/>
                      </a:pPr>
                      <a:r>
                        <a:t/>
                      </a:r>
                      <a:endParaRPr sz="2100" u="none" cap="none" strike="noStrike">
                        <a:solidFill>
                          <a:srgbClr val="433F57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34300" marB="34300" marR="68600" marL="68600"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433F57"/>
                        </a:buClr>
                        <a:buSzPts val="2100"/>
                        <a:buFont typeface="Bebas Neue"/>
                        <a:buNone/>
                      </a:pPr>
                      <a:br>
                        <a:rPr lang="en" sz="2100" u="none" cap="none" strike="noStrike">
                          <a:solidFill>
                            <a:srgbClr val="433F57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</a:br>
                      <a:r>
                        <a:rPr lang="en" sz="2100" u="none" cap="none" strike="noStrike">
                          <a:solidFill>
                            <a:srgbClr val="433F57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###</a:t>
                      </a:r>
                      <a:endParaRPr sz="1100" u="none" cap="none" strike="noStrike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100"/>
                        <a:buFont typeface="Arial"/>
                        <a:buNone/>
                      </a:pPr>
                      <a:r>
                        <a:t/>
                      </a:r>
                      <a:endParaRPr sz="2100" u="none" cap="none" strike="noStrike">
                        <a:solidFill>
                          <a:srgbClr val="433F57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34300" marB="34300" marR="68600" marL="68600"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433F57"/>
                        </a:buClr>
                        <a:buSzPts val="2100"/>
                        <a:buFont typeface="Bebas Neue"/>
                        <a:buNone/>
                      </a:pPr>
                      <a:br>
                        <a:rPr lang="en" sz="2100" u="none" cap="none" strike="noStrike">
                          <a:solidFill>
                            <a:srgbClr val="433F57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</a:br>
                      <a:r>
                        <a:rPr lang="en" sz="2100" u="none" cap="none" strike="noStrike">
                          <a:solidFill>
                            <a:srgbClr val="433F57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###</a:t>
                      </a:r>
                      <a:endParaRPr sz="1100" u="none" cap="none" strike="noStrike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100"/>
                        <a:buFont typeface="Arial"/>
                        <a:buNone/>
                      </a:pPr>
                      <a:r>
                        <a:t/>
                      </a:r>
                      <a:endParaRPr sz="2100" u="none" cap="none" strike="noStrike">
                        <a:solidFill>
                          <a:srgbClr val="433F57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34300" marB="34300" marR="68600" marL="68600"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433F57"/>
                        </a:buClr>
                        <a:buSzPts val="2100"/>
                        <a:buFont typeface="Bebas Neue"/>
                        <a:buNone/>
                      </a:pPr>
                      <a:br>
                        <a:rPr lang="en" sz="2100" u="none" cap="none" strike="noStrike">
                          <a:solidFill>
                            <a:srgbClr val="433F57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</a:br>
                      <a:r>
                        <a:rPr lang="en" sz="2100" u="none" cap="none" strike="noStrike">
                          <a:solidFill>
                            <a:srgbClr val="433F57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###</a:t>
                      </a:r>
                      <a:endParaRPr sz="1100" u="none" cap="none" strike="noStrike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100"/>
                        <a:buFont typeface="Arial"/>
                        <a:buNone/>
                      </a:pPr>
                      <a:r>
                        <a:t/>
                      </a:r>
                      <a:endParaRPr sz="2100" u="none" cap="none" strike="noStrike">
                        <a:solidFill>
                          <a:srgbClr val="433F57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34300" marB="34300" marR="68600" marL="68600">
                    <a:solidFill>
                      <a:schemeClr val="lt1"/>
                    </a:solidFill>
                  </a:tcPr>
                </a:tc>
              </a:tr>
              <a:tr h="637575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100"/>
                        <a:buFont typeface="Arial"/>
                        <a:buNone/>
                      </a:pPr>
                      <a:br>
                        <a:rPr lang="en" sz="2100" u="none" cap="none" strike="noStrike">
                          <a:solidFill>
                            <a:srgbClr val="433F57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</a:br>
                      <a:r>
                        <a:rPr lang="en" sz="2100" u="none" cap="none" strike="noStrike">
                          <a:solidFill>
                            <a:srgbClr val="433F57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$$$</a:t>
                      </a:r>
                      <a:endParaRPr sz="1100" u="none" cap="none" strike="noStrike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100"/>
                        <a:buFont typeface="Arial"/>
                        <a:buNone/>
                      </a:pPr>
                      <a:r>
                        <a:t/>
                      </a:r>
                      <a:endParaRPr sz="2100" u="none" cap="none" strike="noStrike">
                        <a:solidFill>
                          <a:srgbClr val="433F57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34300" marB="34300" marR="68600" marL="68600">
                    <a:solidFill>
                      <a:srgbClr val="F3E9E7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433F57"/>
                        </a:buClr>
                        <a:buSzPts val="2100"/>
                        <a:buFont typeface="Bebas Neue"/>
                        <a:buNone/>
                      </a:pPr>
                      <a:br>
                        <a:rPr lang="en" sz="2100" u="none" cap="none" strike="noStrike">
                          <a:solidFill>
                            <a:srgbClr val="433F57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</a:br>
                      <a:r>
                        <a:rPr lang="en" sz="2100" u="none" cap="none" strike="noStrike">
                          <a:solidFill>
                            <a:srgbClr val="433F57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$$$</a:t>
                      </a:r>
                      <a:endParaRPr sz="1100" u="none" cap="none" strike="noStrike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100"/>
                        <a:buFont typeface="Arial"/>
                        <a:buNone/>
                      </a:pPr>
                      <a:r>
                        <a:t/>
                      </a:r>
                      <a:endParaRPr sz="2100" u="none" cap="none" strike="noStrike">
                        <a:solidFill>
                          <a:srgbClr val="433F57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34300" marB="34300" marR="68600" marL="68600">
                    <a:solidFill>
                      <a:srgbClr val="F3E9E7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433F57"/>
                        </a:buClr>
                        <a:buSzPts val="2100"/>
                        <a:buFont typeface="Bebas Neue"/>
                        <a:buNone/>
                      </a:pPr>
                      <a:br>
                        <a:rPr lang="en" sz="2100" u="none" cap="none" strike="noStrike">
                          <a:solidFill>
                            <a:srgbClr val="433F57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</a:br>
                      <a:r>
                        <a:rPr lang="en" sz="2100" u="none" cap="none" strike="noStrike">
                          <a:solidFill>
                            <a:srgbClr val="433F57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$$$</a:t>
                      </a:r>
                      <a:endParaRPr sz="1100" u="none" cap="none" strike="noStrike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100"/>
                        <a:buFont typeface="Arial"/>
                        <a:buNone/>
                      </a:pPr>
                      <a:r>
                        <a:t/>
                      </a:r>
                      <a:endParaRPr sz="2100" u="none" cap="none" strike="noStrike">
                        <a:solidFill>
                          <a:srgbClr val="433F57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34300" marB="34300" marR="68600" marL="68600">
                    <a:solidFill>
                      <a:srgbClr val="F3E9E7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433F57"/>
                        </a:buClr>
                        <a:buSzPts val="2100"/>
                        <a:buFont typeface="Bebas Neue"/>
                        <a:buNone/>
                      </a:pPr>
                      <a:br>
                        <a:rPr lang="en" sz="2100" u="none" cap="none" strike="noStrike">
                          <a:solidFill>
                            <a:srgbClr val="433F57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</a:br>
                      <a:r>
                        <a:rPr lang="en" sz="2100" u="none" cap="none" strike="noStrike">
                          <a:solidFill>
                            <a:srgbClr val="433F57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$$$</a:t>
                      </a:r>
                      <a:endParaRPr sz="1100" u="none" cap="none" strike="noStrike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100"/>
                        <a:buFont typeface="Arial"/>
                        <a:buNone/>
                      </a:pPr>
                      <a:r>
                        <a:t/>
                      </a:r>
                      <a:endParaRPr sz="2100" u="none" cap="none" strike="noStrike">
                        <a:solidFill>
                          <a:srgbClr val="433F57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34300" marB="34300" marR="68600" marL="68600">
                    <a:solidFill>
                      <a:srgbClr val="F3E9E7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433F57"/>
                        </a:buClr>
                        <a:buSzPts val="2100"/>
                        <a:buFont typeface="Bebas Neue"/>
                        <a:buNone/>
                      </a:pPr>
                      <a:br>
                        <a:rPr lang="en" sz="2100" u="none" cap="none" strike="noStrike">
                          <a:solidFill>
                            <a:srgbClr val="433F57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</a:br>
                      <a:r>
                        <a:rPr lang="en" sz="2100" u="none" cap="none" strike="noStrike">
                          <a:solidFill>
                            <a:srgbClr val="433F57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$$$</a:t>
                      </a:r>
                      <a:endParaRPr sz="1100" u="none" cap="none" strike="noStrike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100"/>
                        <a:buFont typeface="Arial"/>
                        <a:buNone/>
                      </a:pPr>
                      <a:r>
                        <a:t/>
                      </a:r>
                      <a:endParaRPr sz="2100" u="none" cap="none" strike="noStrike">
                        <a:solidFill>
                          <a:srgbClr val="433F57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34300" marB="34300" marR="68600" marL="68600">
                    <a:solidFill>
                      <a:srgbClr val="F3E9E7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433F57"/>
                        </a:buClr>
                        <a:buSzPts val="2100"/>
                        <a:buFont typeface="Bebas Neue"/>
                        <a:buNone/>
                      </a:pPr>
                      <a:br>
                        <a:rPr lang="en" sz="2100" u="none" cap="none" strike="noStrike">
                          <a:solidFill>
                            <a:srgbClr val="433F57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</a:br>
                      <a:r>
                        <a:rPr lang="en" sz="2100" u="none" cap="none" strike="noStrike">
                          <a:solidFill>
                            <a:srgbClr val="433F57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$$$</a:t>
                      </a:r>
                      <a:endParaRPr sz="1100" u="none" cap="none" strike="noStrike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100"/>
                        <a:buFont typeface="Arial"/>
                        <a:buNone/>
                      </a:pPr>
                      <a:r>
                        <a:t/>
                      </a:r>
                      <a:endParaRPr sz="2100" u="none" cap="none" strike="noStrike">
                        <a:solidFill>
                          <a:srgbClr val="433F57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34300" marB="34300" marR="68600" marL="68600">
                    <a:solidFill>
                      <a:srgbClr val="F3E9E7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433F57"/>
                        </a:buClr>
                        <a:buSzPts val="2100"/>
                        <a:buFont typeface="Bebas Neue"/>
                        <a:buNone/>
                      </a:pPr>
                      <a:br>
                        <a:rPr lang="en" sz="2100" u="none" cap="none" strike="noStrike">
                          <a:solidFill>
                            <a:srgbClr val="433F57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</a:br>
                      <a:r>
                        <a:rPr lang="en" sz="2100" u="none" cap="none" strike="noStrike">
                          <a:solidFill>
                            <a:srgbClr val="433F57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$$$</a:t>
                      </a:r>
                      <a:endParaRPr sz="1100" u="none" cap="none" strike="noStrike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100"/>
                        <a:buFont typeface="Arial"/>
                        <a:buNone/>
                      </a:pPr>
                      <a:r>
                        <a:t/>
                      </a:r>
                      <a:endParaRPr sz="2100" u="none" cap="none" strike="noStrike">
                        <a:solidFill>
                          <a:srgbClr val="433F57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34300" marB="34300" marR="68600" marL="68600">
                    <a:solidFill>
                      <a:srgbClr val="F3E9E7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433F57"/>
                        </a:buClr>
                        <a:buSzPts val="2100"/>
                        <a:buFont typeface="Bebas Neue"/>
                        <a:buNone/>
                      </a:pPr>
                      <a:br>
                        <a:rPr lang="en" sz="2100" u="none" cap="none" strike="noStrike">
                          <a:solidFill>
                            <a:srgbClr val="433F57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</a:br>
                      <a:r>
                        <a:rPr lang="en" sz="2100" u="none" cap="none" strike="noStrike">
                          <a:solidFill>
                            <a:srgbClr val="433F57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$$$</a:t>
                      </a:r>
                      <a:endParaRPr sz="1100" u="none" cap="none" strike="noStrike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100"/>
                        <a:buFont typeface="Arial"/>
                        <a:buNone/>
                      </a:pPr>
                      <a:r>
                        <a:t/>
                      </a:r>
                      <a:endParaRPr sz="2100" u="none" cap="none" strike="noStrike">
                        <a:solidFill>
                          <a:srgbClr val="433F57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34300" marB="34300" marR="68600" marL="68600">
                    <a:solidFill>
                      <a:srgbClr val="F3E9E7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433F57"/>
                        </a:buClr>
                        <a:buSzPts val="2100"/>
                        <a:buFont typeface="Bebas Neue"/>
                        <a:buNone/>
                      </a:pPr>
                      <a:br>
                        <a:rPr lang="en" sz="2100" u="none" cap="none" strike="noStrike">
                          <a:solidFill>
                            <a:srgbClr val="433F57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</a:br>
                      <a:r>
                        <a:rPr lang="en" sz="2100" u="none" cap="none" strike="noStrike">
                          <a:solidFill>
                            <a:srgbClr val="433F57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$$$</a:t>
                      </a:r>
                      <a:endParaRPr sz="1100" u="none" cap="none" strike="noStrike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100"/>
                        <a:buFont typeface="Arial"/>
                        <a:buNone/>
                      </a:pPr>
                      <a:r>
                        <a:t/>
                      </a:r>
                      <a:endParaRPr sz="2100" u="none" cap="none" strike="noStrike">
                        <a:solidFill>
                          <a:srgbClr val="433F57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34300" marB="34300" marR="68600" marL="68600">
                    <a:solidFill>
                      <a:srgbClr val="F3E9E7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433F57"/>
                        </a:buClr>
                        <a:buSzPts val="2100"/>
                        <a:buFont typeface="Bebas Neue"/>
                        <a:buNone/>
                      </a:pPr>
                      <a:br>
                        <a:rPr lang="en" sz="2100" u="none" cap="none" strike="noStrike">
                          <a:solidFill>
                            <a:srgbClr val="433F57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</a:br>
                      <a:r>
                        <a:rPr lang="en" sz="2100" u="none" cap="none" strike="noStrike">
                          <a:solidFill>
                            <a:srgbClr val="433F57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$$$</a:t>
                      </a:r>
                      <a:endParaRPr sz="1100" u="none" cap="none" strike="noStrike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100"/>
                        <a:buFont typeface="Arial"/>
                        <a:buNone/>
                      </a:pPr>
                      <a:r>
                        <a:t/>
                      </a:r>
                      <a:endParaRPr sz="2100" u="none" cap="none" strike="noStrike">
                        <a:solidFill>
                          <a:srgbClr val="433F57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34300" marB="34300" marR="68600" marL="68600">
                    <a:solidFill>
                      <a:srgbClr val="F3E9E7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433F57"/>
                        </a:buClr>
                        <a:buSzPts val="2100"/>
                        <a:buFont typeface="Bebas Neue"/>
                        <a:buNone/>
                      </a:pPr>
                      <a:br>
                        <a:rPr lang="en" sz="2100" u="none" cap="none" strike="noStrike">
                          <a:solidFill>
                            <a:srgbClr val="433F57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</a:br>
                      <a:r>
                        <a:rPr lang="en" sz="2100" u="none" cap="none" strike="noStrike">
                          <a:solidFill>
                            <a:srgbClr val="433F57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$$$</a:t>
                      </a:r>
                      <a:endParaRPr sz="1100" u="none" cap="none" strike="noStrike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100"/>
                        <a:buFont typeface="Arial"/>
                        <a:buNone/>
                      </a:pPr>
                      <a:r>
                        <a:t/>
                      </a:r>
                      <a:endParaRPr sz="2100" u="none" cap="none" strike="noStrike">
                        <a:solidFill>
                          <a:srgbClr val="433F57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34300" marB="34300" marR="68600" marL="68600">
                    <a:solidFill>
                      <a:srgbClr val="F3E9E7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433F57"/>
                        </a:buClr>
                        <a:buSzPts val="2100"/>
                        <a:buFont typeface="Bebas Neue"/>
                        <a:buNone/>
                      </a:pPr>
                      <a:br>
                        <a:rPr lang="en" sz="2100" u="none" cap="none" strike="noStrike">
                          <a:solidFill>
                            <a:srgbClr val="433F57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</a:br>
                      <a:r>
                        <a:rPr lang="en" sz="2100" u="none" cap="none" strike="noStrike">
                          <a:solidFill>
                            <a:srgbClr val="433F57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$$$</a:t>
                      </a:r>
                      <a:endParaRPr sz="1100" u="none" cap="none" strike="noStrike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100"/>
                        <a:buFont typeface="Arial"/>
                        <a:buNone/>
                      </a:pPr>
                      <a:r>
                        <a:t/>
                      </a:r>
                      <a:endParaRPr sz="2100" u="none" cap="none" strike="noStrike">
                        <a:solidFill>
                          <a:srgbClr val="433F57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34300" marB="34300" marR="68600" marL="68600">
                    <a:solidFill>
                      <a:srgbClr val="F3E9E7"/>
                    </a:solidFill>
                  </a:tcPr>
                </a:tc>
              </a:tr>
            </a:tbl>
          </a:graphicData>
        </a:graphic>
      </p:graphicFrame>
      <p:sp>
        <p:nvSpPr>
          <p:cNvPr id="281" name="Google Shape;281;p48"/>
          <p:cNvSpPr txBox="1"/>
          <p:nvPr/>
        </p:nvSpPr>
        <p:spPr>
          <a:xfrm>
            <a:off x="384237" y="2585819"/>
            <a:ext cx="876300" cy="2385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i="0" lang="en" sz="1100" u="none" cap="none" strike="noStrike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rPr>
              <a:t>Final Goal</a:t>
            </a:r>
            <a:endParaRPr b="1" i="0" sz="1100" u="none" cap="none" strike="noStrike">
              <a:solidFill>
                <a:schemeClr val="lt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282" name="Google Shape;282;p48"/>
          <p:cNvSpPr txBox="1"/>
          <p:nvPr/>
        </p:nvSpPr>
        <p:spPr>
          <a:xfrm>
            <a:off x="384236" y="3507453"/>
            <a:ext cx="876300" cy="4080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i="0" lang="en" sz="1100" u="none" cap="none" strike="noStrike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rPr>
              <a:t>Monthly Budget</a:t>
            </a:r>
            <a:endParaRPr b="1" i="0" sz="1100" u="none" cap="none" strike="noStrike">
              <a:solidFill>
                <a:schemeClr val="lt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3E9E7"/>
        </a:solidFill>
      </p:bgPr>
    </p:bg>
    <p:spTree>
      <p:nvGrpSpPr>
        <p:cNvPr id="142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p27"/>
          <p:cNvSpPr txBox="1"/>
          <p:nvPr>
            <p:ph idx="1" type="subTitle"/>
          </p:nvPr>
        </p:nvSpPr>
        <p:spPr>
          <a:xfrm>
            <a:off x="551985" y="560494"/>
            <a:ext cx="8686800" cy="370633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</a:pPr>
            <a:r>
              <a:rPr b="1" lang="en" sz="3000">
                <a:solidFill>
                  <a:srgbClr val="141D10"/>
                </a:solidFill>
                <a:latin typeface="Poppins"/>
                <a:ea typeface="Poppins"/>
                <a:cs typeface="Poppins"/>
                <a:sym typeface="Poppins"/>
              </a:rPr>
              <a:t>How We’ll Get There</a:t>
            </a:r>
            <a:endParaRPr b="1" sz="3000">
              <a:solidFill>
                <a:srgbClr val="141D10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144" name="Google Shape;144;p27"/>
          <p:cNvSpPr txBox="1"/>
          <p:nvPr/>
        </p:nvSpPr>
        <p:spPr>
          <a:xfrm>
            <a:off x="7019692" y="4761716"/>
            <a:ext cx="2118732" cy="370633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"/>
              <a:buFont typeface="Arial"/>
              <a:buNone/>
            </a:pPr>
            <a:r>
              <a:rPr b="0" i="0" lang="en" sz="800" u="none" cap="none" strike="noStrike">
                <a:solidFill>
                  <a:srgbClr val="141D1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COMPANY LOGO HERE</a:t>
            </a:r>
            <a:endParaRPr b="0" i="0" sz="800" u="none" cap="none" strike="noStrike">
              <a:solidFill>
                <a:srgbClr val="141D1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graphicFrame>
        <p:nvGraphicFramePr>
          <p:cNvPr id="145" name="Google Shape;145;p27"/>
          <p:cNvGraphicFramePr/>
          <p:nvPr/>
        </p:nvGraphicFramePr>
        <p:xfrm>
          <a:off x="1346640" y="1911982"/>
          <a:ext cx="3000000" cy="3000000"/>
        </p:xfrm>
        <a:graphic>
          <a:graphicData uri="http://schemas.openxmlformats.org/drawingml/2006/table">
            <a:tbl>
              <a:tblPr bandRow="1">
                <a:noFill/>
                <a:tableStyleId>{38D6289E-A108-43DF-8C3C-24A44537EF44}</a:tableStyleId>
              </a:tblPr>
              <a:tblGrid>
                <a:gridCol w="610500"/>
                <a:gridCol w="610500"/>
                <a:gridCol w="610500"/>
                <a:gridCol w="610500"/>
                <a:gridCol w="610500"/>
                <a:gridCol w="610500"/>
                <a:gridCol w="610500"/>
                <a:gridCol w="610500"/>
                <a:gridCol w="610500"/>
                <a:gridCol w="610500"/>
                <a:gridCol w="610500"/>
                <a:gridCol w="610500"/>
              </a:tblGrid>
              <a:tr h="299775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" sz="1400" u="none" cap="none" strike="noStrike">
                          <a:solidFill>
                            <a:srgbClr val="433F57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JAN.</a:t>
                      </a:r>
                      <a:endParaRPr sz="1400" u="none" cap="none" strike="noStrike">
                        <a:solidFill>
                          <a:srgbClr val="433F57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34300" marB="34300" marR="68600" marL="68600">
                    <a:solidFill>
                      <a:srgbClr val="E76F3D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" sz="1400" u="none" cap="none" strike="noStrike">
                          <a:solidFill>
                            <a:srgbClr val="433F57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FEB.</a:t>
                      </a:r>
                      <a:endParaRPr sz="1400" u="none" cap="none" strike="noStrike">
                        <a:solidFill>
                          <a:srgbClr val="433F57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34300" marB="34300" marR="68600" marL="68600">
                    <a:solidFill>
                      <a:srgbClr val="E76F3D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" sz="1400" u="none" cap="none" strike="noStrike">
                          <a:solidFill>
                            <a:srgbClr val="433F57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MAR.</a:t>
                      </a:r>
                      <a:endParaRPr sz="1400" u="none" cap="none" strike="noStrike">
                        <a:solidFill>
                          <a:srgbClr val="433F57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34300" marB="34300" marR="68600" marL="68600">
                    <a:solidFill>
                      <a:srgbClr val="E76F3D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" sz="1400" u="none" cap="none" strike="noStrike">
                          <a:solidFill>
                            <a:srgbClr val="433F57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APR.</a:t>
                      </a:r>
                      <a:endParaRPr sz="1400" u="none" cap="none" strike="noStrike">
                        <a:solidFill>
                          <a:srgbClr val="433F57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34300" marB="34300" marR="68600" marL="68600">
                    <a:solidFill>
                      <a:srgbClr val="E76F3D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" sz="1400" u="none" cap="none" strike="noStrike">
                          <a:solidFill>
                            <a:srgbClr val="433F57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MAY</a:t>
                      </a:r>
                      <a:endParaRPr sz="1400" u="none" cap="none" strike="noStrike">
                        <a:solidFill>
                          <a:srgbClr val="433F57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34300" marB="34300" marR="68600" marL="68600">
                    <a:solidFill>
                      <a:srgbClr val="E76F3D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" sz="1400" u="none" cap="none" strike="noStrike">
                          <a:solidFill>
                            <a:srgbClr val="433F57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JUNE</a:t>
                      </a:r>
                      <a:endParaRPr sz="1400" u="none" cap="none" strike="noStrike">
                        <a:solidFill>
                          <a:srgbClr val="433F57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34300" marB="34300" marR="68600" marL="68600">
                    <a:solidFill>
                      <a:srgbClr val="E76F3D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" sz="1400" u="none" cap="none" strike="noStrike">
                          <a:solidFill>
                            <a:srgbClr val="433F57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JULY</a:t>
                      </a:r>
                      <a:endParaRPr sz="1400" u="none" cap="none" strike="noStrike">
                        <a:solidFill>
                          <a:srgbClr val="433F57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34300" marB="34300" marR="68600" marL="68600">
                    <a:solidFill>
                      <a:srgbClr val="E76F3D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" sz="1400" u="none" cap="none" strike="noStrike">
                          <a:solidFill>
                            <a:srgbClr val="433F57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AUG.</a:t>
                      </a:r>
                      <a:endParaRPr sz="1400" u="none" cap="none" strike="noStrike">
                        <a:solidFill>
                          <a:srgbClr val="433F57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34300" marB="34300" marR="68600" marL="68600">
                    <a:solidFill>
                      <a:srgbClr val="E76F3D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" sz="1400" u="none" cap="none" strike="noStrike">
                          <a:solidFill>
                            <a:srgbClr val="433F57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SEPT.</a:t>
                      </a:r>
                      <a:endParaRPr sz="1400" u="none" cap="none" strike="noStrike">
                        <a:solidFill>
                          <a:srgbClr val="433F57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34300" marB="34300" marR="68600" marL="68600">
                    <a:solidFill>
                      <a:srgbClr val="E76F3D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" sz="1400" u="none" cap="none" strike="noStrike">
                          <a:solidFill>
                            <a:srgbClr val="433F57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OCT.</a:t>
                      </a:r>
                      <a:endParaRPr sz="1400" u="none" cap="none" strike="noStrike">
                        <a:solidFill>
                          <a:srgbClr val="433F57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34300" marB="34300" marR="68600" marL="68600">
                    <a:solidFill>
                      <a:srgbClr val="E76F3D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" sz="1400" u="none" cap="none" strike="noStrike">
                          <a:solidFill>
                            <a:srgbClr val="433F57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NOV.</a:t>
                      </a:r>
                      <a:endParaRPr sz="1400" u="none" cap="none" strike="noStrike">
                        <a:solidFill>
                          <a:srgbClr val="433F57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34300" marB="34300" marR="68600" marL="68600">
                    <a:solidFill>
                      <a:srgbClr val="E76F3D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" sz="1400" u="none" cap="none" strike="noStrike">
                          <a:solidFill>
                            <a:srgbClr val="433F57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DEC.</a:t>
                      </a:r>
                      <a:endParaRPr sz="1400" u="none" cap="none" strike="noStrike">
                        <a:solidFill>
                          <a:srgbClr val="433F57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34300" marB="34300" marR="68600" marL="68600">
                    <a:solidFill>
                      <a:srgbClr val="E76F3D"/>
                    </a:solidFill>
                  </a:tcPr>
                </a:tc>
              </a:tr>
              <a:tr h="637575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100"/>
                        <a:buFont typeface="Arial"/>
                        <a:buNone/>
                      </a:pPr>
                      <a:br>
                        <a:rPr lang="en" sz="2100" u="none" cap="none" strike="noStrike">
                          <a:solidFill>
                            <a:srgbClr val="433F57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</a:br>
                      <a:r>
                        <a:rPr lang="en" sz="2100" u="none" cap="none" strike="noStrike">
                          <a:solidFill>
                            <a:srgbClr val="433F57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###</a:t>
                      </a:r>
                      <a:endParaRPr sz="2100" u="none" cap="none" strike="noStrike">
                        <a:solidFill>
                          <a:srgbClr val="433F57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34300" marB="34300" marR="68600" marL="68600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433F57"/>
                        </a:buClr>
                        <a:buSzPts val="2100"/>
                        <a:buFont typeface="Bebas Neue"/>
                        <a:buNone/>
                      </a:pPr>
                      <a:br>
                        <a:rPr lang="en" sz="2100" u="none" cap="none" strike="noStrike">
                          <a:solidFill>
                            <a:srgbClr val="433F57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</a:br>
                      <a:r>
                        <a:rPr lang="en" sz="2100" u="none" cap="none" strike="noStrike">
                          <a:solidFill>
                            <a:srgbClr val="433F57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###</a:t>
                      </a:r>
                      <a:endParaRPr sz="1100" u="none" cap="none" strike="noStrike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100"/>
                        <a:buFont typeface="Arial"/>
                        <a:buNone/>
                      </a:pPr>
                      <a:r>
                        <a:t/>
                      </a:r>
                      <a:endParaRPr sz="2100" u="none" cap="none" strike="noStrike">
                        <a:solidFill>
                          <a:srgbClr val="433F57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34300" marB="34300" marR="68600" marL="68600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433F57"/>
                        </a:buClr>
                        <a:buSzPts val="2100"/>
                        <a:buFont typeface="Bebas Neue"/>
                        <a:buNone/>
                      </a:pPr>
                      <a:br>
                        <a:rPr lang="en" sz="2100" u="none" cap="none" strike="noStrike">
                          <a:solidFill>
                            <a:srgbClr val="433F57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</a:br>
                      <a:r>
                        <a:rPr lang="en" sz="2100" u="none" cap="none" strike="noStrike">
                          <a:solidFill>
                            <a:srgbClr val="433F57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###</a:t>
                      </a:r>
                      <a:endParaRPr sz="1100" u="none" cap="none" strike="noStrike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100"/>
                        <a:buFont typeface="Arial"/>
                        <a:buNone/>
                      </a:pPr>
                      <a:r>
                        <a:t/>
                      </a:r>
                      <a:endParaRPr sz="2100" u="none" cap="none" strike="noStrike">
                        <a:solidFill>
                          <a:srgbClr val="433F57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34300" marB="34300" marR="68600" marL="68600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433F57"/>
                        </a:buClr>
                        <a:buSzPts val="2100"/>
                        <a:buFont typeface="Bebas Neue"/>
                        <a:buNone/>
                      </a:pPr>
                      <a:br>
                        <a:rPr lang="en" sz="2100" u="none" cap="none" strike="noStrike">
                          <a:solidFill>
                            <a:srgbClr val="433F57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</a:br>
                      <a:r>
                        <a:rPr lang="en" sz="2100" u="none" cap="none" strike="noStrike">
                          <a:solidFill>
                            <a:srgbClr val="433F57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###</a:t>
                      </a:r>
                      <a:endParaRPr sz="1100" u="none" cap="none" strike="noStrike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100"/>
                        <a:buFont typeface="Arial"/>
                        <a:buNone/>
                      </a:pPr>
                      <a:r>
                        <a:t/>
                      </a:r>
                      <a:endParaRPr sz="2100" u="none" cap="none" strike="noStrike">
                        <a:solidFill>
                          <a:srgbClr val="433F57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34300" marB="34300" marR="68600" marL="68600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433F57"/>
                        </a:buClr>
                        <a:buSzPts val="2100"/>
                        <a:buFont typeface="Bebas Neue"/>
                        <a:buNone/>
                      </a:pPr>
                      <a:br>
                        <a:rPr lang="en" sz="2100" u="none" cap="none" strike="noStrike">
                          <a:solidFill>
                            <a:srgbClr val="433F57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</a:br>
                      <a:r>
                        <a:rPr lang="en" sz="2100" u="none" cap="none" strike="noStrike">
                          <a:solidFill>
                            <a:srgbClr val="433F57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###</a:t>
                      </a:r>
                      <a:endParaRPr sz="1100" u="none" cap="none" strike="noStrike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100"/>
                        <a:buFont typeface="Arial"/>
                        <a:buNone/>
                      </a:pPr>
                      <a:r>
                        <a:t/>
                      </a:r>
                      <a:endParaRPr sz="2100" u="none" cap="none" strike="noStrike">
                        <a:solidFill>
                          <a:srgbClr val="433F57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34300" marB="34300" marR="68600" marL="68600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433F57"/>
                        </a:buClr>
                        <a:buSzPts val="2100"/>
                        <a:buFont typeface="Bebas Neue"/>
                        <a:buNone/>
                      </a:pPr>
                      <a:br>
                        <a:rPr lang="en" sz="2100" u="none" cap="none" strike="noStrike">
                          <a:solidFill>
                            <a:srgbClr val="433F57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</a:br>
                      <a:r>
                        <a:rPr lang="en" sz="2100" u="none" cap="none" strike="noStrike">
                          <a:solidFill>
                            <a:srgbClr val="433F57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###</a:t>
                      </a:r>
                      <a:endParaRPr sz="1100" u="none" cap="none" strike="noStrike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100"/>
                        <a:buFont typeface="Arial"/>
                        <a:buNone/>
                      </a:pPr>
                      <a:r>
                        <a:t/>
                      </a:r>
                      <a:endParaRPr sz="2100" u="none" cap="none" strike="noStrike">
                        <a:solidFill>
                          <a:srgbClr val="433F57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34300" marB="34300" marR="68600" marL="68600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433F57"/>
                        </a:buClr>
                        <a:buSzPts val="2100"/>
                        <a:buFont typeface="Bebas Neue"/>
                        <a:buNone/>
                      </a:pPr>
                      <a:br>
                        <a:rPr lang="en" sz="2100" u="none" cap="none" strike="noStrike">
                          <a:solidFill>
                            <a:srgbClr val="433F57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</a:br>
                      <a:r>
                        <a:rPr lang="en" sz="2100" u="none" cap="none" strike="noStrike">
                          <a:solidFill>
                            <a:srgbClr val="433F57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###</a:t>
                      </a:r>
                      <a:endParaRPr sz="1100" u="none" cap="none" strike="noStrike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100"/>
                        <a:buFont typeface="Arial"/>
                        <a:buNone/>
                      </a:pPr>
                      <a:r>
                        <a:t/>
                      </a:r>
                      <a:endParaRPr sz="2100" u="none" cap="none" strike="noStrike">
                        <a:solidFill>
                          <a:srgbClr val="433F57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34300" marB="34300" marR="68600" marL="68600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433F57"/>
                        </a:buClr>
                        <a:buSzPts val="2100"/>
                        <a:buFont typeface="Bebas Neue"/>
                        <a:buNone/>
                      </a:pPr>
                      <a:br>
                        <a:rPr lang="en" sz="2100" u="none" cap="none" strike="noStrike">
                          <a:solidFill>
                            <a:srgbClr val="433F57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</a:br>
                      <a:r>
                        <a:rPr lang="en" sz="2100" u="none" cap="none" strike="noStrike">
                          <a:solidFill>
                            <a:srgbClr val="433F57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###</a:t>
                      </a:r>
                      <a:endParaRPr sz="1100" u="none" cap="none" strike="noStrike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100"/>
                        <a:buFont typeface="Arial"/>
                        <a:buNone/>
                      </a:pPr>
                      <a:r>
                        <a:t/>
                      </a:r>
                      <a:endParaRPr sz="2100" u="none" cap="none" strike="noStrike">
                        <a:solidFill>
                          <a:srgbClr val="433F57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34300" marB="34300" marR="68600" marL="68600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433F57"/>
                        </a:buClr>
                        <a:buSzPts val="2100"/>
                        <a:buFont typeface="Bebas Neue"/>
                        <a:buNone/>
                      </a:pPr>
                      <a:br>
                        <a:rPr lang="en" sz="2100" u="none" cap="none" strike="noStrike">
                          <a:solidFill>
                            <a:srgbClr val="433F57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</a:br>
                      <a:r>
                        <a:rPr lang="en" sz="2100" u="none" cap="none" strike="noStrike">
                          <a:solidFill>
                            <a:srgbClr val="433F57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###</a:t>
                      </a:r>
                      <a:endParaRPr sz="1100" u="none" cap="none" strike="noStrike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100"/>
                        <a:buFont typeface="Arial"/>
                        <a:buNone/>
                      </a:pPr>
                      <a:r>
                        <a:t/>
                      </a:r>
                      <a:endParaRPr sz="2100" u="none" cap="none" strike="noStrike">
                        <a:solidFill>
                          <a:srgbClr val="433F57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34300" marB="34300" marR="68600" marL="68600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433F57"/>
                        </a:buClr>
                        <a:buSzPts val="2100"/>
                        <a:buFont typeface="Bebas Neue"/>
                        <a:buNone/>
                      </a:pPr>
                      <a:br>
                        <a:rPr lang="en" sz="2100" u="none" cap="none" strike="noStrike">
                          <a:solidFill>
                            <a:srgbClr val="433F57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</a:br>
                      <a:r>
                        <a:rPr lang="en" sz="2100" u="none" cap="none" strike="noStrike">
                          <a:solidFill>
                            <a:srgbClr val="433F57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###</a:t>
                      </a:r>
                      <a:endParaRPr sz="1100" u="none" cap="none" strike="noStrike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100"/>
                        <a:buFont typeface="Arial"/>
                        <a:buNone/>
                      </a:pPr>
                      <a:r>
                        <a:t/>
                      </a:r>
                      <a:endParaRPr sz="2100" u="none" cap="none" strike="noStrike">
                        <a:solidFill>
                          <a:srgbClr val="433F57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34300" marB="34300" marR="68600" marL="68600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433F57"/>
                        </a:buClr>
                        <a:buSzPts val="2100"/>
                        <a:buFont typeface="Bebas Neue"/>
                        <a:buNone/>
                      </a:pPr>
                      <a:br>
                        <a:rPr lang="en" sz="2100" u="none" cap="none" strike="noStrike">
                          <a:solidFill>
                            <a:srgbClr val="433F57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</a:br>
                      <a:r>
                        <a:rPr lang="en" sz="2100" u="none" cap="none" strike="noStrike">
                          <a:solidFill>
                            <a:srgbClr val="433F57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###</a:t>
                      </a:r>
                      <a:endParaRPr sz="1100" u="none" cap="none" strike="noStrike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100"/>
                        <a:buFont typeface="Arial"/>
                        <a:buNone/>
                      </a:pPr>
                      <a:r>
                        <a:t/>
                      </a:r>
                      <a:endParaRPr sz="2100" u="none" cap="none" strike="noStrike">
                        <a:solidFill>
                          <a:srgbClr val="433F57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34300" marB="34300" marR="68600" marL="68600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433F57"/>
                        </a:buClr>
                        <a:buSzPts val="2100"/>
                        <a:buFont typeface="Bebas Neue"/>
                        <a:buNone/>
                      </a:pPr>
                      <a:br>
                        <a:rPr lang="en" sz="2100" u="none" cap="none" strike="noStrike">
                          <a:solidFill>
                            <a:srgbClr val="433F57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</a:br>
                      <a:r>
                        <a:rPr lang="en" sz="2100" u="none" cap="none" strike="noStrike">
                          <a:solidFill>
                            <a:srgbClr val="433F57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###</a:t>
                      </a:r>
                      <a:endParaRPr sz="1100" u="none" cap="none" strike="noStrike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100"/>
                        <a:buFont typeface="Arial"/>
                        <a:buNone/>
                      </a:pPr>
                      <a:r>
                        <a:t/>
                      </a:r>
                      <a:endParaRPr sz="2100" u="none" cap="none" strike="noStrike">
                        <a:solidFill>
                          <a:srgbClr val="433F57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34300" marB="34300" marR="68600" marL="68600"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146" name="Google Shape;146;p27"/>
          <p:cNvSpPr txBox="1"/>
          <p:nvPr/>
        </p:nvSpPr>
        <p:spPr>
          <a:xfrm>
            <a:off x="375556" y="2620544"/>
            <a:ext cx="876300" cy="2385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i="0" lang="en" sz="1100" u="none" cap="none" strike="noStrike">
                <a:solidFill>
                  <a:srgbClr val="141D10"/>
                </a:solidFill>
                <a:latin typeface="Poppins"/>
                <a:ea typeface="Poppins"/>
                <a:cs typeface="Poppins"/>
                <a:sym typeface="Poppins"/>
              </a:rPr>
              <a:t>Final Goal</a:t>
            </a:r>
            <a:endParaRPr b="1" i="0" sz="1100" u="none" cap="none" strike="noStrike">
              <a:solidFill>
                <a:srgbClr val="141D10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3E9E7"/>
        </a:solidFill>
      </p:bgPr>
    </p:bg>
    <p:spTree>
      <p:nvGrpSpPr>
        <p:cNvPr id="150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p28"/>
          <p:cNvSpPr txBox="1"/>
          <p:nvPr>
            <p:ph idx="1" type="subTitle"/>
          </p:nvPr>
        </p:nvSpPr>
        <p:spPr>
          <a:xfrm>
            <a:off x="551985" y="568658"/>
            <a:ext cx="8686800" cy="370633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</a:pPr>
            <a:r>
              <a:rPr b="1" lang="en" sz="3000">
                <a:solidFill>
                  <a:srgbClr val="141D10"/>
                </a:solidFill>
                <a:latin typeface="Poppins"/>
                <a:ea typeface="Poppins"/>
                <a:cs typeface="Poppins"/>
                <a:sym typeface="Poppins"/>
              </a:rPr>
              <a:t>How We’ll Measure It</a:t>
            </a:r>
            <a:endParaRPr b="1" sz="3000">
              <a:solidFill>
                <a:srgbClr val="141D10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152" name="Google Shape;152;p28"/>
          <p:cNvSpPr txBox="1"/>
          <p:nvPr/>
        </p:nvSpPr>
        <p:spPr>
          <a:xfrm>
            <a:off x="7019692" y="4761716"/>
            <a:ext cx="2118732" cy="370633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"/>
              <a:buFont typeface="Arial"/>
              <a:buNone/>
            </a:pPr>
            <a:r>
              <a:rPr b="0" i="0" lang="en" sz="800" u="none" cap="none" strike="noStrik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COMPANY LOGO HERE</a:t>
            </a:r>
            <a:endParaRPr b="0" i="0" sz="800" u="none" cap="none" strike="noStrike">
              <a:solidFill>
                <a:schemeClr val="lt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153" name="Google Shape;153;p28"/>
          <p:cNvSpPr txBox="1"/>
          <p:nvPr/>
        </p:nvSpPr>
        <p:spPr>
          <a:xfrm>
            <a:off x="1583473" y="1825026"/>
            <a:ext cx="5977200" cy="12390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i="0" lang="en" sz="2400" u="none" cap="none" strike="noStrike">
                <a:solidFill>
                  <a:srgbClr val="141D10"/>
                </a:solidFill>
                <a:latin typeface="Lato"/>
                <a:ea typeface="Lato"/>
                <a:cs typeface="Lato"/>
                <a:sym typeface="Lato"/>
              </a:rPr>
              <a:t>We will track our success with </a:t>
            </a:r>
            <a:endParaRPr i="0" sz="1100" u="none" cap="none" strike="noStrike">
              <a:solidFill>
                <a:srgbClr val="141D10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i="0" lang="en" sz="2400" u="none" cap="none" strike="noStrike">
                <a:solidFill>
                  <a:srgbClr val="141D10"/>
                </a:solidFill>
                <a:latin typeface="Lato"/>
                <a:ea typeface="Lato"/>
                <a:cs typeface="Lato"/>
                <a:sym typeface="Lato"/>
              </a:rPr>
              <a:t>{insert your goal measurement tool}.</a:t>
            </a:r>
            <a:endParaRPr i="0" sz="2400" u="none" cap="none" strike="noStrike">
              <a:solidFill>
                <a:srgbClr val="141D10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br>
              <a:rPr i="0" lang="en" sz="1400" u="none" cap="none" strike="noStrike">
                <a:solidFill>
                  <a:srgbClr val="141D10"/>
                </a:solidFill>
                <a:latin typeface="Lato"/>
                <a:ea typeface="Lato"/>
                <a:cs typeface="Lato"/>
                <a:sym typeface="Lato"/>
              </a:rPr>
            </a:br>
            <a:endParaRPr i="0" sz="1400" u="none" cap="none" strike="noStrike">
              <a:solidFill>
                <a:srgbClr val="141D10"/>
              </a:solidFill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EAB6B"/>
        </a:solidFill>
      </p:bgPr>
    </p:bg>
    <p:spTree>
      <p:nvGrpSpPr>
        <p:cNvPr id="157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29"/>
          <p:cNvSpPr txBox="1"/>
          <p:nvPr/>
        </p:nvSpPr>
        <p:spPr>
          <a:xfrm>
            <a:off x="1143000" y="1112889"/>
            <a:ext cx="6858000" cy="1790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100"/>
              <a:buFont typeface="Helvetica Neue"/>
              <a:buNone/>
            </a:pPr>
            <a:r>
              <a:rPr b="1" i="0" lang="en" sz="4100" u="none" cap="none" strike="noStrike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rPr>
              <a:t>Our SWOT Analysis</a:t>
            </a:r>
            <a:endParaRPr b="1" i="0" sz="4100" u="none" cap="none" strike="noStrike">
              <a:solidFill>
                <a:schemeClr val="lt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EAB6B"/>
        </a:solidFill>
      </p:bgPr>
    </p:bg>
    <p:spTree>
      <p:nvGrpSpPr>
        <p:cNvPr id="163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p30"/>
          <p:cNvSpPr txBox="1"/>
          <p:nvPr/>
        </p:nvSpPr>
        <p:spPr>
          <a:xfrm>
            <a:off x="551985" y="568658"/>
            <a:ext cx="8686800" cy="370633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Arial"/>
              <a:buNone/>
            </a:pPr>
            <a:r>
              <a:rPr b="1" i="0" lang="en" sz="3000" u="none" cap="none" strike="noStrike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rPr>
              <a:t>Strengths</a:t>
            </a:r>
            <a:endParaRPr b="1" i="0" sz="3000" u="none" cap="none" strike="noStrike">
              <a:solidFill>
                <a:schemeClr val="lt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165" name="Google Shape;165;p30"/>
          <p:cNvSpPr txBox="1"/>
          <p:nvPr/>
        </p:nvSpPr>
        <p:spPr>
          <a:xfrm>
            <a:off x="1541207" y="1629697"/>
            <a:ext cx="4815300" cy="20088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-215900" lvl="0" marL="2159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Lato"/>
              <a:buChar char="•"/>
            </a:pPr>
            <a:r>
              <a:rPr i="0" lang="en" sz="1800" u="none" cap="none" strike="noStrik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Strength #1 Listed Here</a:t>
            </a:r>
            <a:endParaRPr i="0" sz="1100" u="none" cap="none" strike="noStrike">
              <a:solidFill>
                <a:srgbClr val="000000"/>
              </a:solidFill>
              <a:latin typeface="Lato"/>
              <a:ea typeface="Lato"/>
              <a:cs typeface="Lato"/>
              <a:sym typeface="Lato"/>
            </a:endParaRPr>
          </a:p>
          <a:p>
            <a:pPr indent="-215900" lvl="0" marL="2159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Lato"/>
              <a:buChar char="•"/>
            </a:pPr>
            <a:r>
              <a:rPr i="0" lang="en" sz="1800" u="none" cap="none" strike="noStrik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Strength #2 Listed Here</a:t>
            </a:r>
            <a:endParaRPr i="0" sz="1100" u="none" cap="none" strike="noStrike">
              <a:solidFill>
                <a:srgbClr val="000000"/>
              </a:solidFill>
              <a:latin typeface="Lato"/>
              <a:ea typeface="Lato"/>
              <a:cs typeface="Lato"/>
              <a:sym typeface="Lato"/>
            </a:endParaRPr>
          </a:p>
          <a:p>
            <a:pPr indent="-215900" lvl="0" marL="2159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Lato"/>
              <a:buChar char="•"/>
            </a:pPr>
            <a:r>
              <a:rPr i="0" lang="en" sz="1800" u="none" cap="none" strike="noStrik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Strength #3 Listed Here</a:t>
            </a:r>
            <a:endParaRPr i="0" sz="1100" u="none" cap="none" strike="noStrike">
              <a:solidFill>
                <a:srgbClr val="000000"/>
              </a:solidFill>
              <a:latin typeface="Lato"/>
              <a:ea typeface="Lato"/>
              <a:cs typeface="Lato"/>
              <a:sym typeface="Lato"/>
            </a:endParaRPr>
          </a:p>
          <a:p>
            <a:pPr indent="-215900" lvl="0" marL="2159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Lato"/>
              <a:buChar char="•"/>
            </a:pPr>
            <a:r>
              <a:rPr i="0" lang="en" sz="1800" u="none" cap="none" strike="noStrik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Strength #4 Listed Here</a:t>
            </a:r>
            <a:endParaRPr i="0" sz="1100" u="none" cap="none" strike="noStrike">
              <a:solidFill>
                <a:srgbClr val="000000"/>
              </a:solidFill>
              <a:latin typeface="Lato"/>
              <a:ea typeface="Lato"/>
              <a:cs typeface="Lato"/>
              <a:sym typeface="Lato"/>
            </a:endParaRPr>
          </a:p>
          <a:p>
            <a:pPr indent="-215900" lvl="0" marL="2159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Lato"/>
              <a:buChar char="•"/>
            </a:pPr>
            <a:r>
              <a:rPr i="0" lang="en" sz="1800" u="none" cap="none" strike="noStrik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Strength #5 Listed Here</a:t>
            </a:r>
            <a:endParaRPr i="0" sz="1100" u="none" cap="none" strike="noStrike">
              <a:solidFill>
                <a:srgbClr val="000000"/>
              </a:solidFill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EAB6B"/>
        </a:solidFill>
      </p:bgPr>
    </p:bg>
    <p:spTree>
      <p:nvGrpSpPr>
        <p:cNvPr id="170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p31"/>
          <p:cNvSpPr txBox="1"/>
          <p:nvPr/>
        </p:nvSpPr>
        <p:spPr>
          <a:xfrm>
            <a:off x="551985" y="568658"/>
            <a:ext cx="8686800" cy="370633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Arial"/>
              <a:buNone/>
            </a:pPr>
            <a:r>
              <a:rPr b="1" i="0" lang="en" sz="3000" u="none" cap="none" strike="noStrike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rPr>
              <a:t>Weaknesses</a:t>
            </a:r>
            <a:endParaRPr b="1" i="0" sz="3000" u="none" cap="none" strike="noStrike">
              <a:solidFill>
                <a:schemeClr val="lt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172" name="Google Shape;172;p31"/>
          <p:cNvSpPr txBox="1"/>
          <p:nvPr/>
        </p:nvSpPr>
        <p:spPr>
          <a:xfrm>
            <a:off x="1541207" y="1629697"/>
            <a:ext cx="4815300" cy="20088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-215900" lvl="0" marL="2159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Lato"/>
              <a:buChar char="•"/>
            </a:pPr>
            <a:r>
              <a:rPr i="0" lang="en" sz="1800" u="none" cap="none" strike="noStrik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Weakness #1 Listed Here</a:t>
            </a:r>
            <a:endParaRPr i="0" sz="1100" u="none" cap="none" strike="noStrike">
              <a:solidFill>
                <a:srgbClr val="000000"/>
              </a:solidFill>
              <a:latin typeface="Lato"/>
              <a:ea typeface="Lato"/>
              <a:cs typeface="Lato"/>
              <a:sym typeface="Lato"/>
            </a:endParaRPr>
          </a:p>
          <a:p>
            <a:pPr indent="-215900" lvl="0" marL="2159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Lato"/>
              <a:buChar char="•"/>
            </a:pPr>
            <a:r>
              <a:rPr i="0" lang="en" sz="1800" u="none" cap="none" strike="noStrik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Weakness #2 Listed Here</a:t>
            </a:r>
            <a:endParaRPr i="0" sz="1100" u="none" cap="none" strike="noStrike">
              <a:solidFill>
                <a:srgbClr val="000000"/>
              </a:solidFill>
              <a:latin typeface="Lato"/>
              <a:ea typeface="Lato"/>
              <a:cs typeface="Lato"/>
              <a:sym typeface="Lato"/>
            </a:endParaRPr>
          </a:p>
          <a:p>
            <a:pPr indent="-215900" lvl="0" marL="2159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Lato"/>
              <a:buChar char="•"/>
            </a:pPr>
            <a:r>
              <a:rPr i="0" lang="en" sz="1800" u="none" cap="none" strike="noStrik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Weakness #3 Listed Here</a:t>
            </a:r>
            <a:endParaRPr i="0" sz="1100" u="none" cap="none" strike="noStrike">
              <a:solidFill>
                <a:srgbClr val="000000"/>
              </a:solidFill>
              <a:latin typeface="Lato"/>
              <a:ea typeface="Lato"/>
              <a:cs typeface="Lato"/>
              <a:sym typeface="Lato"/>
            </a:endParaRPr>
          </a:p>
          <a:p>
            <a:pPr indent="-215900" lvl="0" marL="2159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Lato"/>
              <a:buChar char="•"/>
            </a:pPr>
            <a:r>
              <a:rPr i="0" lang="en" sz="1800" u="none" cap="none" strike="noStrik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Weakness #4 Listed Here</a:t>
            </a:r>
            <a:endParaRPr i="0" sz="1100" u="none" cap="none" strike="noStrike">
              <a:solidFill>
                <a:srgbClr val="000000"/>
              </a:solidFill>
              <a:latin typeface="Lato"/>
              <a:ea typeface="Lato"/>
              <a:cs typeface="Lato"/>
              <a:sym typeface="Lato"/>
            </a:endParaRPr>
          </a:p>
          <a:p>
            <a:pPr indent="-215900" lvl="0" marL="2159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Lato"/>
              <a:buChar char="•"/>
            </a:pPr>
            <a:r>
              <a:rPr i="0" lang="en" sz="1800" u="none" cap="none" strike="noStrik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Weakness #5 Listed Here</a:t>
            </a:r>
            <a:endParaRPr i="0" sz="1100" u="none" cap="none" strike="noStrike">
              <a:solidFill>
                <a:srgbClr val="000000"/>
              </a:solidFill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EAB6B"/>
        </a:solidFill>
      </p:bgPr>
    </p:bg>
    <p:spTree>
      <p:nvGrpSpPr>
        <p:cNvPr id="177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p32"/>
          <p:cNvSpPr txBox="1"/>
          <p:nvPr/>
        </p:nvSpPr>
        <p:spPr>
          <a:xfrm>
            <a:off x="551985" y="568658"/>
            <a:ext cx="8686800" cy="370633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Arial"/>
              <a:buNone/>
            </a:pPr>
            <a:r>
              <a:rPr b="1" i="0" lang="en" sz="3000" u="none" cap="none" strike="noStrike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rPr>
              <a:t>Opportunities</a:t>
            </a:r>
            <a:endParaRPr b="1" i="0" sz="3000" u="none" cap="none" strike="noStrike">
              <a:solidFill>
                <a:schemeClr val="lt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179" name="Google Shape;179;p32"/>
          <p:cNvSpPr txBox="1"/>
          <p:nvPr/>
        </p:nvSpPr>
        <p:spPr>
          <a:xfrm>
            <a:off x="1541207" y="1629697"/>
            <a:ext cx="4815300" cy="20088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-215900" lvl="0" marL="2159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Lato"/>
              <a:buChar char="•"/>
            </a:pPr>
            <a:r>
              <a:rPr i="0" lang="en" sz="1800" u="none" cap="none" strike="noStrik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Opportunity #1 Listed Here</a:t>
            </a:r>
            <a:endParaRPr i="0" sz="1100" u="none" cap="none" strike="noStrike">
              <a:solidFill>
                <a:srgbClr val="000000"/>
              </a:solidFill>
              <a:latin typeface="Lato"/>
              <a:ea typeface="Lato"/>
              <a:cs typeface="Lato"/>
              <a:sym typeface="Lato"/>
            </a:endParaRPr>
          </a:p>
          <a:p>
            <a:pPr indent="-215900" lvl="0" marL="2159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Lato"/>
              <a:buChar char="•"/>
            </a:pPr>
            <a:r>
              <a:rPr i="0" lang="en" sz="1800" u="none" cap="none" strike="noStrik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Opportunity #2 Listed Here</a:t>
            </a:r>
            <a:endParaRPr i="0" sz="1100" u="none" cap="none" strike="noStrike">
              <a:solidFill>
                <a:srgbClr val="000000"/>
              </a:solidFill>
              <a:latin typeface="Lato"/>
              <a:ea typeface="Lato"/>
              <a:cs typeface="Lato"/>
              <a:sym typeface="Lato"/>
            </a:endParaRPr>
          </a:p>
          <a:p>
            <a:pPr indent="-215900" lvl="0" marL="2159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Lato"/>
              <a:buChar char="•"/>
            </a:pPr>
            <a:r>
              <a:rPr i="0" lang="en" sz="1800" u="none" cap="none" strike="noStrik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Opportunity #3 Listed Here</a:t>
            </a:r>
            <a:endParaRPr i="0" sz="1100" u="none" cap="none" strike="noStrike">
              <a:solidFill>
                <a:srgbClr val="000000"/>
              </a:solidFill>
              <a:latin typeface="Lato"/>
              <a:ea typeface="Lato"/>
              <a:cs typeface="Lato"/>
              <a:sym typeface="Lato"/>
            </a:endParaRPr>
          </a:p>
          <a:p>
            <a:pPr indent="-215900" lvl="0" marL="2159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Lato"/>
              <a:buChar char="•"/>
            </a:pPr>
            <a:r>
              <a:rPr i="0" lang="en" sz="1800" u="none" cap="none" strike="noStrik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Opportunity #4 Listed Here</a:t>
            </a:r>
            <a:endParaRPr i="0" sz="1100" u="none" cap="none" strike="noStrike">
              <a:solidFill>
                <a:srgbClr val="000000"/>
              </a:solidFill>
              <a:latin typeface="Lato"/>
              <a:ea typeface="Lato"/>
              <a:cs typeface="Lato"/>
              <a:sym typeface="Lato"/>
            </a:endParaRPr>
          </a:p>
          <a:p>
            <a:pPr indent="-215900" lvl="0" marL="2159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Lato"/>
              <a:buChar char="•"/>
            </a:pPr>
            <a:r>
              <a:rPr i="0" lang="en" sz="1800" u="none" cap="none" strike="noStrik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Opportunity #5 Listed Here</a:t>
            </a:r>
            <a:endParaRPr i="0" sz="1100" u="none" cap="none" strike="noStrike">
              <a:solidFill>
                <a:srgbClr val="000000"/>
              </a:solidFill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EAB6B"/>
        </a:solidFill>
      </p:bgPr>
    </p:bg>
    <p:spTree>
      <p:nvGrpSpPr>
        <p:cNvPr id="184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p33"/>
          <p:cNvSpPr txBox="1"/>
          <p:nvPr/>
        </p:nvSpPr>
        <p:spPr>
          <a:xfrm>
            <a:off x="551985" y="568658"/>
            <a:ext cx="8686800" cy="370633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Arial"/>
              <a:buNone/>
            </a:pPr>
            <a:r>
              <a:rPr b="1" i="0" lang="en" sz="3000" u="none" cap="none" strike="noStrike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rPr>
              <a:t>Threats</a:t>
            </a:r>
            <a:endParaRPr b="1" i="0" sz="3000" u="none" cap="none" strike="noStrike">
              <a:solidFill>
                <a:schemeClr val="lt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186" name="Google Shape;186;p33"/>
          <p:cNvSpPr txBox="1"/>
          <p:nvPr/>
        </p:nvSpPr>
        <p:spPr>
          <a:xfrm>
            <a:off x="1541207" y="1629697"/>
            <a:ext cx="4815300" cy="20088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-215900" lvl="0" marL="2159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Lato"/>
              <a:buChar char="•"/>
            </a:pPr>
            <a:r>
              <a:rPr i="0" lang="en" sz="1800" u="none" cap="none" strike="noStrik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Threat #1 Listed Here</a:t>
            </a:r>
            <a:endParaRPr i="0" sz="1100" u="none" cap="none" strike="noStrike">
              <a:solidFill>
                <a:srgbClr val="000000"/>
              </a:solidFill>
              <a:latin typeface="Lato"/>
              <a:ea typeface="Lato"/>
              <a:cs typeface="Lato"/>
              <a:sym typeface="Lato"/>
            </a:endParaRPr>
          </a:p>
          <a:p>
            <a:pPr indent="-215900" lvl="0" marL="2159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Lato"/>
              <a:buChar char="•"/>
            </a:pPr>
            <a:r>
              <a:rPr i="0" lang="en" sz="1800" u="none" cap="none" strike="noStrik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Threat #2 Listed Here</a:t>
            </a:r>
            <a:endParaRPr i="0" sz="1100" u="none" cap="none" strike="noStrike">
              <a:solidFill>
                <a:srgbClr val="000000"/>
              </a:solidFill>
              <a:latin typeface="Lato"/>
              <a:ea typeface="Lato"/>
              <a:cs typeface="Lato"/>
              <a:sym typeface="Lato"/>
            </a:endParaRPr>
          </a:p>
          <a:p>
            <a:pPr indent="-215900" lvl="0" marL="2159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Lato"/>
              <a:buChar char="•"/>
            </a:pPr>
            <a:r>
              <a:rPr i="0" lang="en" sz="1800" u="none" cap="none" strike="noStrik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Threat #3 Listed Here</a:t>
            </a:r>
            <a:endParaRPr i="0" sz="1100" u="none" cap="none" strike="noStrike">
              <a:solidFill>
                <a:srgbClr val="000000"/>
              </a:solidFill>
              <a:latin typeface="Lato"/>
              <a:ea typeface="Lato"/>
              <a:cs typeface="Lato"/>
              <a:sym typeface="Lato"/>
            </a:endParaRPr>
          </a:p>
          <a:p>
            <a:pPr indent="-215900" lvl="0" marL="2159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Lato"/>
              <a:buChar char="•"/>
            </a:pPr>
            <a:r>
              <a:rPr i="0" lang="en" sz="1800" u="none" cap="none" strike="noStrik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Threat #4 Listed Here</a:t>
            </a:r>
            <a:endParaRPr i="0" sz="1100" u="none" cap="none" strike="noStrike">
              <a:solidFill>
                <a:srgbClr val="000000"/>
              </a:solidFill>
              <a:latin typeface="Lato"/>
              <a:ea typeface="Lato"/>
              <a:cs typeface="Lato"/>
              <a:sym typeface="Lato"/>
            </a:endParaRPr>
          </a:p>
          <a:p>
            <a:pPr indent="-215900" lvl="0" marL="2159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Lato"/>
              <a:buChar char="•"/>
            </a:pPr>
            <a:r>
              <a:rPr i="0" lang="en" sz="1800" u="none" cap="none" strike="noStrik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Threat #5 Listed Here</a:t>
            </a:r>
            <a:endParaRPr i="0" sz="1100" u="none" cap="none" strike="noStrike">
              <a:solidFill>
                <a:srgbClr val="000000"/>
              </a:solidFill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